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58" r:id="rId4"/>
    <p:sldId id="273" r:id="rId5"/>
    <p:sldId id="272" r:id="rId6"/>
    <p:sldId id="271" r:id="rId7"/>
    <p:sldId id="274" r:id="rId8"/>
    <p:sldId id="275" r:id="rId9"/>
    <p:sldId id="276" r:id="rId10"/>
    <p:sldId id="269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92" r:id="rId20"/>
    <p:sldId id="270" r:id="rId21"/>
    <p:sldId id="285" r:id="rId22"/>
    <p:sldId id="286" r:id="rId23"/>
    <p:sldId id="287" r:id="rId24"/>
    <p:sldId id="288" r:id="rId25"/>
    <p:sldId id="289" r:id="rId26"/>
    <p:sldId id="290" r:id="rId27"/>
  </p:sldIdLst>
  <p:sldSz cx="18288000" cy="10287000"/>
  <p:notesSz cx="6858000" cy="9144000"/>
  <p:embeddedFontLst>
    <p:embeddedFont>
      <p:font typeface="SoukouMincho" panose="020B0604020202020204" charset="-128"/>
      <p:regular r:id="rId28"/>
    </p:embeddedFont>
    <p:embeddedFont>
      <p:font typeface="Hauora Bold" panose="020B0604020202020204" charset="0"/>
      <p:bold r:id="rId29"/>
    </p:embeddedFont>
    <p:embeddedFont>
      <p:font typeface="Hauora ExtraBold" panose="020B0604020202020204" charset="0"/>
      <p:bold r:id="rId30"/>
    </p:embeddedFont>
    <p:embeddedFont>
      <p:font typeface="Hauora Regular" panose="020B0604020202020204" charset="0"/>
      <p:regular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5D2C"/>
    <a:srgbClr val="EEC572"/>
    <a:srgbClr val="DDCAAD"/>
    <a:srgbClr val="E4BA97"/>
    <a:srgbClr val="EAB854"/>
    <a:srgbClr val="D1BDB9"/>
    <a:srgbClr val="DED3AC"/>
    <a:srgbClr val="8C6312"/>
    <a:srgbClr val="242424"/>
    <a:srgbClr val="A87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4" autoAdjust="0"/>
    <p:restoredTop sz="94622" autoAdjust="0"/>
  </p:normalViewPr>
  <p:slideViewPr>
    <p:cSldViewPr>
      <p:cViewPr>
        <p:scale>
          <a:sx n="33" d="100"/>
          <a:sy n="33" d="100"/>
        </p:scale>
        <p:origin x="2270" y="11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slide" Target="slide14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3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2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11.xml"/><Relationship Id="rId4" Type="http://schemas.openxmlformats.org/officeDocument/2006/relationships/hyperlink" Target="http://www.oasis-open.org/" TargetMode="External"/><Relationship Id="rId9" Type="http://schemas.openxmlformats.org/officeDocument/2006/relationships/slide" Target="slide2.xml"/><Relationship Id="rId14" Type="http://schemas.openxmlformats.org/officeDocument/2006/relationships/slide" Target="slide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4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3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2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slide" Target="slide14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3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12.xml"/><Relationship Id="rId4" Type="http://schemas.openxmlformats.org/officeDocument/2006/relationships/hyperlink" Target="http://www.oasis-open.org/" TargetMode="External"/><Relationship Id="rId9" Type="http://schemas.openxmlformats.org/officeDocument/2006/relationships/slide" Target="slide2.xml"/><Relationship Id="rId14" Type="http://schemas.openxmlformats.org/officeDocument/2006/relationships/slide" Target="slide1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14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13" Type="http://schemas.openxmlformats.org/officeDocument/2006/relationships/slide" Target="slide13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slide" Target="slide13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6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13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5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13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8.xml"/><Relationship Id="rId2" Type="http://schemas.openxmlformats.org/officeDocument/2006/relationships/image" Target="../media/image12.png"/><Relationship Id="rId16" Type="http://schemas.openxmlformats.org/officeDocument/2006/relationships/slide" Target="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5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13" Type="http://schemas.openxmlformats.org/officeDocument/2006/relationships/slide" Target="slide13.xml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12" Type="http://schemas.openxmlformats.org/officeDocument/2006/relationships/slide" Target="slide12.xml"/><Relationship Id="rId17" Type="http://schemas.openxmlformats.org/officeDocument/2006/relationships/slide" Target="slide17.xml"/><Relationship Id="rId2" Type="http://schemas.openxmlformats.org/officeDocument/2006/relationships/image" Target="../media/image12.png"/><Relationship Id="rId16" Type="http://schemas.openxmlformats.org/officeDocument/2006/relationships/slide" Target="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slide" Target="slide11.xml"/><Relationship Id="rId5" Type="http://schemas.openxmlformats.org/officeDocument/2006/relationships/hyperlink" Target="http://www.xmledigroup.org/" TargetMode="External"/><Relationship Id="rId15" Type="http://schemas.openxmlformats.org/officeDocument/2006/relationships/slide" Target="slide15.xml"/><Relationship Id="rId10" Type="http://schemas.openxmlformats.org/officeDocument/2006/relationships/slide" Target="slide2.xml"/><Relationship Id="rId4" Type="http://schemas.openxmlformats.org/officeDocument/2006/relationships/hyperlink" Target="http://www.oasis-open.org/" TargetMode="External"/><Relationship Id="rId9" Type="http://schemas.openxmlformats.org/officeDocument/2006/relationships/image" Target="../media/image10.png"/><Relationship Id="rId14" Type="http://schemas.openxmlformats.org/officeDocument/2006/relationships/slide" Target="slide1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13" Type="http://schemas.openxmlformats.org/officeDocument/2006/relationships/slide" Target="slide26.xml"/><Relationship Id="rId3" Type="http://schemas.openxmlformats.org/officeDocument/2006/relationships/image" Target="../media/image15.png"/><Relationship Id="rId7" Type="http://schemas.openxmlformats.org/officeDocument/2006/relationships/slide" Target="slide20.xml"/><Relationship Id="rId12" Type="http://schemas.openxmlformats.org/officeDocument/2006/relationships/slide" Target="slide2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11" Type="http://schemas.openxmlformats.org/officeDocument/2006/relationships/slide" Target="slide24.xml"/><Relationship Id="rId5" Type="http://schemas.openxmlformats.org/officeDocument/2006/relationships/image" Target="../media/image10.png"/><Relationship Id="rId10" Type="http://schemas.openxmlformats.org/officeDocument/2006/relationships/slide" Target="slide23.xml"/><Relationship Id="rId4" Type="http://schemas.openxmlformats.org/officeDocument/2006/relationships/slide" Target="slide19.xml"/><Relationship Id="rId9" Type="http://schemas.openxmlformats.org/officeDocument/2006/relationships/slide" Target="slide2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slide" Target="slide20.xml"/><Relationship Id="rId5" Type="http://schemas.openxmlformats.org/officeDocument/2006/relationships/image" Target="../media/image6.png"/><Relationship Id="rId10" Type="http://schemas.openxmlformats.org/officeDocument/2006/relationships/slide" Target="slide10.xml"/><Relationship Id="rId4" Type="http://schemas.microsoft.com/office/2007/relationships/hdphoto" Target="../media/hdphoto1.wdp"/><Relationship Id="rId9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13" Type="http://schemas.openxmlformats.org/officeDocument/2006/relationships/slide" Target="slide25.xml"/><Relationship Id="rId3" Type="http://schemas.openxmlformats.org/officeDocument/2006/relationships/image" Target="../media/image15.png"/><Relationship Id="rId7" Type="http://schemas.openxmlformats.org/officeDocument/2006/relationships/slide" Target="slide2.xml"/><Relationship Id="rId12" Type="http://schemas.openxmlformats.org/officeDocument/2006/relationships/slide" Target="slide24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slide" Target="slide23.xml"/><Relationship Id="rId5" Type="http://schemas.openxmlformats.org/officeDocument/2006/relationships/slide" Target="slide19.xml"/><Relationship Id="rId10" Type="http://schemas.openxmlformats.org/officeDocument/2006/relationships/slide" Target="slide22.xml"/><Relationship Id="rId4" Type="http://schemas.openxmlformats.org/officeDocument/2006/relationships/image" Target="../media/image16.png"/><Relationship Id="rId9" Type="http://schemas.openxmlformats.org/officeDocument/2006/relationships/slide" Target="slide21.xml"/><Relationship Id="rId14" Type="http://schemas.openxmlformats.org/officeDocument/2006/relationships/slide" Target="slide2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13" Type="http://schemas.openxmlformats.org/officeDocument/2006/relationships/slide" Target="slide25.xml"/><Relationship Id="rId3" Type="http://schemas.openxmlformats.org/officeDocument/2006/relationships/image" Target="../media/image16.png"/><Relationship Id="rId7" Type="http://schemas.openxmlformats.org/officeDocument/2006/relationships/slide" Target="slide2.xml"/><Relationship Id="rId12" Type="http://schemas.openxmlformats.org/officeDocument/2006/relationships/slide" Target="slide24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slide" Target="slide23.xml"/><Relationship Id="rId5" Type="http://schemas.openxmlformats.org/officeDocument/2006/relationships/slide" Target="slide19.xml"/><Relationship Id="rId10" Type="http://schemas.openxmlformats.org/officeDocument/2006/relationships/slide" Target="slide22.xml"/><Relationship Id="rId4" Type="http://schemas.openxmlformats.org/officeDocument/2006/relationships/image" Target="../media/image15.png"/><Relationship Id="rId9" Type="http://schemas.openxmlformats.org/officeDocument/2006/relationships/slide" Target="slide20.xml"/><Relationship Id="rId14" Type="http://schemas.openxmlformats.org/officeDocument/2006/relationships/slide" Target="slide2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25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12" Type="http://schemas.openxmlformats.org/officeDocument/2006/relationships/slide" Target="slide24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11" Type="http://schemas.openxmlformats.org/officeDocument/2006/relationships/slide" Target="slide23.xml"/><Relationship Id="rId5" Type="http://schemas.openxmlformats.org/officeDocument/2006/relationships/slide" Target="slide19.xml"/><Relationship Id="rId10" Type="http://schemas.openxmlformats.org/officeDocument/2006/relationships/slide" Target="slide21.xml"/><Relationship Id="rId4" Type="http://schemas.openxmlformats.org/officeDocument/2006/relationships/image" Target="../media/image16.png"/><Relationship Id="rId9" Type="http://schemas.openxmlformats.org/officeDocument/2006/relationships/slide" Target="slide20.xml"/><Relationship Id="rId14" Type="http://schemas.openxmlformats.org/officeDocument/2006/relationships/slide" Target="slide2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25.xml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12" Type="http://schemas.openxmlformats.org/officeDocument/2006/relationships/slide" Target="slide24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3.xml"/><Relationship Id="rId11" Type="http://schemas.openxmlformats.org/officeDocument/2006/relationships/slide" Target="slide22.xml"/><Relationship Id="rId5" Type="http://schemas.openxmlformats.org/officeDocument/2006/relationships/slide" Target="slide19.xml"/><Relationship Id="rId10" Type="http://schemas.openxmlformats.org/officeDocument/2006/relationships/slide" Target="slide21.xml"/><Relationship Id="rId4" Type="http://schemas.openxmlformats.org/officeDocument/2006/relationships/image" Target="../media/image16.png"/><Relationship Id="rId9" Type="http://schemas.openxmlformats.org/officeDocument/2006/relationships/slide" Target="slide20.xml"/><Relationship Id="rId14" Type="http://schemas.openxmlformats.org/officeDocument/2006/relationships/slide" Target="slide2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25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12" Type="http://schemas.openxmlformats.org/officeDocument/2006/relationships/slide" Target="slide2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4.xml"/><Relationship Id="rId11" Type="http://schemas.openxmlformats.org/officeDocument/2006/relationships/slide" Target="slide22.xml"/><Relationship Id="rId5" Type="http://schemas.openxmlformats.org/officeDocument/2006/relationships/slide" Target="slide19.xml"/><Relationship Id="rId10" Type="http://schemas.openxmlformats.org/officeDocument/2006/relationships/slide" Target="slide21.xml"/><Relationship Id="rId4" Type="http://schemas.openxmlformats.org/officeDocument/2006/relationships/image" Target="../media/image16.png"/><Relationship Id="rId9" Type="http://schemas.openxmlformats.org/officeDocument/2006/relationships/slide" Target="slide20.xml"/><Relationship Id="rId14" Type="http://schemas.openxmlformats.org/officeDocument/2006/relationships/slide" Target="slide2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24.xml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12" Type="http://schemas.openxmlformats.org/officeDocument/2006/relationships/slide" Target="slide2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5.xml"/><Relationship Id="rId11" Type="http://schemas.openxmlformats.org/officeDocument/2006/relationships/slide" Target="slide22.xml"/><Relationship Id="rId5" Type="http://schemas.openxmlformats.org/officeDocument/2006/relationships/slide" Target="slide19.xml"/><Relationship Id="rId10" Type="http://schemas.openxmlformats.org/officeDocument/2006/relationships/slide" Target="slide21.xml"/><Relationship Id="rId4" Type="http://schemas.openxmlformats.org/officeDocument/2006/relationships/image" Target="../media/image16.png"/><Relationship Id="rId9" Type="http://schemas.openxmlformats.org/officeDocument/2006/relationships/slide" Target="slide20.xml"/><Relationship Id="rId14" Type="http://schemas.openxmlformats.org/officeDocument/2006/relationships/slide" Target="slide2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24.xml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12" Type="http://schemas.openxmlformats.org/officeDocument/2006/relationships/slide" Target="slide2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6.xml"/><Relationship Id="rId11" Type="http://schemas.openxmlformats.org/officeDocument/2006/relationships/slide" Target="slide22.xml"/><Relationship Id="rId5" Type="http://schemas.openxmlformats.org/officeDocument/2006/relationships/slide" Target="slide19.xml"/><Relationship Id="rId10" Type="http://schemas.openxmlformats.org/officeDocument/2006/relationships/slide" Target="slide21.xml"/><Relationship Id="rId4" Type="http://schemas.openxmlformats.org/officeDocument/2006/relationships/image" Target="../media/image14.png"/><Relationship Id="rId9" Type="http://schemas.openxmlformats.org/officeDocument/2006/relationships/slide" Target="slide20.xml"/><Relationship Id="rId14" Type="http://schemas.openxmlformats.org/officeDocument/2006/relationships/slide" Target="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11.png"/><Relationship Id="rId7" Type="http://schemas.openxmlformats.org/officeDocument/2006/relationships/slide" Target="slide6.xml"/><Relationship Id="rId12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image" Target="../media/image10.png"/><Relationship Id="rId5" Type="http://schemas.openxmlformats.org/officeDocument/2006/relationships/slide" Target="slide4.xml"/><Relationship Id="rId10" Type="http://schemas.openxmlformats.org/officeDocument/2006/relationships/slide" Target="slide9.xml"/><Relationship Id="rId4" Type="http://schemas.microsoft.com/office/2007/relationships/hdphoto" Target="../media/hdphoto2.wdp"/><Relationship Id="rId9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slide" Target="slide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10.png"/><Relationship Id="rId4" Type="http://schemas.openxmlformats.org/officeDocument/2006/relationships/slide" Target="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474200" y="1333500"/>
            <a:ext cx="7632700" cy="763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99700" y="2159000"/>
            <a:ext cx="5981700" cy="5981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295400" y="4343400"/>
            <a:ext cx="8382000" cy="461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en-GB" sz="54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1.4.3 </a:t>
            </a:r>
            <a:r>
              <a:rPr lang="en-GB" sz="54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Contractele</a:t>
            </a:r>
            <a:r>
              <a:rPr lang="en-GB" sz="54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54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electronice</a:t>
            </a:r>
            <a:r>
              <a:rPr lang="en-GB" sz="54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– E-contract</a:t>
            </a:r>
          </a:p>
          <a:p>
            <a:pPr lvl="0" algn="l">
              <a:lnSpc>
                <a:spcPct val="91300"/>
              </a:lnSpc>
            </a:pPr>
            <a:endParaRPr lang="en-US" sz="10100" b="0" i="0" u="none" strike="noStrike" spc="-800" dirty="0">
              <a:solidFill>
                <a:srgbClr val="FFFFFF"/>
              </a:solidFill>
              <a:latin typeface="SoukouMinch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9AEB8-9B11-5DFF-8718-6A5FD418F3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0500"/>
            <a:ext cx="7510438" cy="266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1A7711-D77F-44A6-CF2D-705378FC3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B94FD7-1A6B-0236-9263-194A78F06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0CE88C7C-121B-89C6-EF74-5B25F6F001F6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D71BEEE-447C-72AD-7ABB-758D09230774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FD22E416-D3A6-7EE5-4EF4-B883D479709E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F4647C21-8576-65F6-48AD-4687512413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FEA4B52B-2718-8983-7BAB-780B92025737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87E6043-898D-2BCD-EBC0-69961BF65D4C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0D4390D1-9668-5B42-FAF0-C10E3F58DD6E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87CF55AB-DF0B-D7BF-8CB9-C79C01B1C9B7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1CC4716E-8752-BB59-B0B1-AACC47BED841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3EEAF477-80D4-23A8-7CAC-07560F1A72A7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3D173A8C-FA78-E55B-4356-0BF1CF21F324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AB14D98A-936D-491D-C5CB-DE2A942DA872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84417562-0520-C0DE-178E-457F7B04AB5F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DDF4D46F-991F-E97C-BEAA-C5AB3456329B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7167C9C5-D326-F067-EAD3-1559AF37BD98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EEB293FA-55FD-EC2E-60FC-50FCAF241D40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7FED5191-264D-3C2D-2037-44AFC7F3F039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1628749F-BCC9-4A6D-FE24-FB2F234403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4ED8C53A-7F8E-265A-E3D7-795D30F241C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FEE1D164-1B99-EF8B-DE50-0BD9033DE92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3940E8FE-64AE-7E9E-5585-589C0B987CD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731B2BFD-07CC-1901-976E-8906426DC5D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5AEB463C-6189-1F2D-D769-627241A5D6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D6541907-EF26-6D4E-0016-5C930E1EB93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E9C33F51-3F88-0805-CB81-24F7CCF68D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A461479B-F110-B612-3F38-F6CCE97082B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BA9E6800-C773-488C-C46B-2C34609273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23D96F03-E212-8E9B-36BE-BA8BBB770E3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ACD19855-8FDA-EA1D-D0A8-81545F28F4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3FBC1DE1-516E-205A-9769-19FE5A8D161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C5DAC70A-0F7D-3B45-53C8-AE16F8C14B4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1F4E4CAD-1DB2-9BA9-46D6-57DCFB8D349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6BA1E6D-7BA1-3E97-A66C-45ED22AB6495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B9B997B6-95E3-3727-9207-6AB21FE6CC76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56" name="Action Button: Blank 55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4D11619B-C8CC-329F-0AC8-C1175D792CBF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5CF1FA83-D787-DD69-5C12-0EBC4FD5B73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58" name="Action Button: Blank 57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7CE76A91-7DE5-701F-89B3-B2BB077A18AD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Action Button: Blank 58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A1BD69F8-6DBB-61BF-3589-22734B79623D}"/>
              </a:ext>
            </a:extLst>
          </p:cNvPr>
          <p:cNvSpPr/>
          <p:nvPr/>
        </p:nvSpPr>
        <p:spPr>
          <a:xfrm>
            <a:off x="620277" y="25269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Action Button: Blank 59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0FBD3439-CEF1-1967-0432-5E6B31CBF4B8}"/>
              </a:ext>
            </a:extLst>
          </p:cNvPr>
          <p:cNvSpPr/>
          <p:nvPr/>
        </p:nvSpPr>
        <p:spPr>
          <a:xfrm>
            <a:off x="503936" y="44210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ction Button: Blank 60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0CC66978-667C-4AAA-7663-D6A194372265}"/>
              </a:ext>
            </a:extLst>
          </p:cNvPr>
          <p:cNvSpPr/>
          <p:nvPr/>
        </p:nvSpPr>
        <p:spPr>
          <a:xfrm>
            <a:off x="503937" y="63240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ction Button: Blank 61">
            <a:hlinkClick r:id="rId13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14156E3-5747-875A-397F-1C0ED1AF6AE1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ction Button: Blank 62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68812468-10CC-E1EA-55BA-9E689ED9B476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ction Button: Blank 63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D70EEB7B-15E8-B52E-66C1-D5ADF0E42A42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995AF476-79C5-062A-6E53-93A033C64D35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530601FB-501E-BF94-BB23-3FF0BE36208A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556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418331-7ED7-F6E5-8BC6-E952D7E78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8DB86B7-034A-2257-FAD9-D3E4650FA761}"/>
              </a:ext>
            </a:extLst>
          </p:cNvPr>
          <p:cNvSpPr/>
          <p:nvPr/>
        </p:nvSpPr>
        <p:spPr>
          <a:xfrm>
            <a:off x="1756089" y="2037147"/>
            <a:ext cx="6614555" cy="1990277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4281932-311D-DDD4-5196-860620294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B56351DA-FF71-CE5F-BB71-8F857EB2DDDE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1AD3BBC-2540-E18B-664A-5DFAF415906D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481024C-926B-B4CB-DDD6-954B5611CCDB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2210DB4F-8F55-2656-1D6C-F211576D5C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650C57B8-51EF-8F2A-20DA-91BFB23C9C7A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390505D7-0E38-6598-5006-ED4F61D29B6E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57836F5A-79C7-4F1C-2230-1AB685CDB23F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B3A64E25-B3D6-E7C6-EEFD-7D24FA7994BB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0E73759B-5C70-C24D-E283-175450ADB65A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0FAE95B8-7B19-08D9-F921-9B6D068A26F3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9187644B-75F6-977D-0FDE-8F544A4D168B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7F59F86C-CA3C-2E28-94A6-B988A80AD7CE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E91965B3-B22B-86E9-5CF3-C6B4058EEF51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76FB3541-6A99-567C-C2B4-0DF52E911B95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C6C43978-B74D-5B1D-57F7-496CD0887A2F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714D4999-806A-3638-CF39-957CF99B2DFA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EC5488E1-AE98-5D2F-CB9B-A7A29F7FE9B9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F3816A0B-5821-7FBB-1750-97E052184ED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30A0ED7B-97FF-FAD0-D30C-5B8FC4E288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ED93856C-264A-8339-92F8-B006B210AD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C420F84D-E64E-1220-B8FC-F6EC90592C1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B8206544-67F3-1AEC-C74E-F73CB37E05A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349D7933-C40E-2111-BD99-80FA4BA8E5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C4CCB313-E85D-D173-46E3-4A4DD95972F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D75BF72A-E141-EF61-FFEA-2F8362AEE8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2F6BB8D6-7D74-5E75-BF0B-257EF0D2733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4E1888A9-F99C-DC2F-4EF2-6281BEE1D3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076DE450-E78B-F071-49C0-28D057ED2EE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A4DDD352-C3BD-18BC-1904-D96DEAB9052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E45117F6-A945-461C-6F36-68814F4503A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C7731B81-7183-3835-53CD-256FFEABA9C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99AC5E7F-B21C-E847-3E57-835846363AA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A105868-5ABB-38E9-4B17-D7CA118E015A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EA7A6D07-31C3-B3EC-02FA-C58CE8625858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19" name="Action Button: Blank 18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5CC1E75A-3FB6-1031-DCBB-869EBFA8FEEE}"/>
              </a:ext>
            </a:extLst>
          </p:cNvPr>
          <p:cNvSpPr/>
          <p:nvPr/>
        </p:nvSpPr>
        <p:spPr>
          <a:xfrm>
            <a:off x="27709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ction Button: Blank 6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834EB456-437C-5890-A144-40DEA4B3BE1C}"/>
              </a:ext>
            </a:extLst>
          </p:cNvPr>
          <p:cNvSpPr/>
          <p:nvPr/>
        </p:nvSpPr>
        <p:spPr>
          <a:xfrm>
            <a:off x="1717420" y="2094408"/>
            <a:ext cx="6659843" cy="181274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BAEAE2-E892-36E7-7470-2F93D46926F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35" name="Action Button: Blank 3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9E388B79-6854-D319-256E-677DE7F005AB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F86A1A32-783F-4930-E382-BE91DD8CCB4A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7" name="Action Button: Blank 66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C4798BF7-F63D-99CA-4C67-5E5477A2EA14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C3A15F9F-CCDD-02E6-A671-B2AEA11F6745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Action Button: Blank 68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2B3981F-C0BB-0188-E1A2-91809518CF12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Action Button: Blank 69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608E47F5-3AD9-CF35-36DB-36E7CAB416EF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Action Button: Blank 70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060CF048-F8AF-6EE1-786B-0E3BFEDB3D04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Action Button: Blank 71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4B992F8E-9F15-9F68-88A5-95B0F9F48968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Action Button: Blank 72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F657D09C-4E01-525D-9775-CFF546883D34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7705B488-3000-CBAD-5EA9-19B2A73BE2AA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66B28EDF-067D-C75A-B088-95CF816D8C5F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5A0C2A25-9042-C7FE-CB61-C4854EAF3769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ction Button: Blank 8">
            <a:hlinkClick r:id="rId13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89CFA3F1-9948-8D1B-9364-E0FC76592206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ction Button: Blank 12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7F851681-6675-E413-8676-67C859810196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ction Button: Blank 13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7306EE95-F0B6-E5FA-F0FE-719FCFF57926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C8B231C1-54BA-2098-88D3-AD39C9F9B1AF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FCB48E18-370A-CB1D-3874-33F444A2B918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875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678CAE-D777-A5C4-4B25-62293E673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7D147DD-2895-869D-2426-7C7B80D7F59F}"/>
              </a:ext>
            </a:extLst>
          </p:cNvPr>
          <p:cNvSpPr/>
          <p:nvPr/>
        </p:nvSpPr>
        <p:spPr>
          <a:xfrm>
            <a:off x="1772063" y="3881691"/>
            <a:ext cx="6614555" cy="2442399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2E063B3-6D30-EB89-336E-B7008D6F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E8CE53E9-AFEE-BD68-B743-FFB5BFDE15D3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3CECF2E-51C9-5C0B-D88C-7B93831A368F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1603E6D-778A-3A46-9829-9F8FA70ACE66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202FF786-5E88-E750-6E0E-EB5977559E7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2F964135-B6CB-1C1D-2403-94190CE24A7E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6969282-04B1-B774-8D95-B74C0493A457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58166095-3E9E-9E8D-A655-3C764976B1E2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5A7BC6B6-5D48-44D5-6A8F-2BE0A23F9BDF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75752EC2-9600-41B1-476D-455B6F05E4DD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70330D4F-C01B-168A-08F3-88659B8B6C8A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FBD76B2E-4568-EF07-5429-5D470DADB06E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C3852ED4-6C10-5B87-D89C-9D39D44C63DD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FA79F897-4CB3-41E3-C373-FFE9341B095A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B637C54A-52B2-C567-1AD8-98C9733EA8DA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F5ECC2F1-B89A-0333-D44E-8255069260F6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65BC89FD-13DE-6AE6-FE5D-B5C7C43A40AF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A1DA920B-BECE-CCC7-4C49-F351CA9B4BE9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56ED2256-64B5-77DE-5817-FF4047005FE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E65916F8-6B6A-7117-DA33-5BC131E2B16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BEDB2DE7-9E54-3F87-5576-491749BEF8A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883392DA-4EDB-7413-E38D-FBA0F897D86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D317010E-663E-33E8-0D59-6A0EA141899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0AC2F367-A83D-F44C-AE15-4BFC3C297F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6D5AEA63-14E4-D36E-7508-A84A3F86CB6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831629DE-408B-C229-54A8-E82681131E4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E307BB52-79A2-6D05-0F6A-5EE01477F11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4B77B63E-AF8E-EB34-372D-5428E8BFB7E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F02204A1-15C2-295A-8237-E31835C7840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F57A028B-1A0E-7F1F-1CA5-F1B9D68DF59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E6199BAC-5377-753E-BA14-8D7E78D53BF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8DEBFC56-8169-1257-1185-BA1A7B60BA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630EAE4A-620D-E5D8-6B39-0B8F726B24E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9124EE9-F00C-4E24-9F01-75487CE4DFCD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A4D31A18-237A-2AA4-E627-C2ADA2AEEF31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7" name="Action Button: Blank 6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1E8B1816-F971-BC4C-9D8E-447394DA1D3E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F561A3E-5B36-B8C4-989C-7F04CCF68C3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4" name="Action Button: Blank 1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D9B798B0-0FFC-5CF5-986A-27B23FBAA72F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ction Button: Blank 8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51999DFA-F140-C24F-A169-F3669C30B6A4}"/>
              </a:ext>
            </a:extLst>
          </p:cNvPr>
          <p:cNvSpPr/>
          <p:nvPr/>
        </p:nvSpPr>
        <p:spPr>
          <a:xfrm>
            <a:off x="1772063" y="3989391"/>
            <a:ext cx="6551879" cy="222129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F03C1D99-7F73-085B-9B08-EAD08AA19B60}"/>
              </a:ext>
            </a:extLst>
          </p:cNvPr>
          <p:cNvSpPr/>
          <p:nvPr/>
        </p:nvSpPr>
        <p:spPr>
          <a:xfrm>
            <a:off x="620277" y="2442451"/>
            <a:ext cx="993022" cy="157688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4" name="Action Button: Blank 53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560ADCFF-4427-63C9-22C0-6E145CC98020}"/>
              </a:ext>
            </a:extLst>
          </p:cNvPr>
          <p:cNvSpPr/>
          <p:nvPr/>
        </p:nvSpPr>
        <p:spPr>
          <a:xfrm>
            <a:off x="503936" y="4115316"/>
            <a:ext cx="1327316" cy="190452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302EEDBA-AB15-3BFD-5DA7-82D008E365A1}"/>
              </a:ext>
            </a:extLst>
          </p:cNvPr>
          <p:cNvSpPr/>
          <p:nvPr/>
        </p:nvSpPr>
        <p:spPr>
          <a:xfrm>
            <a:off x="503937" y="6400566"/>
            <a:ext cx="1162614" cy="14307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ction Button: Blank 55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33E3BBCE-41B8-BEEC-2006-37963666E083}"/>
              </a:ext>
            </a:extLst>
          </p:cNvPr>
          <p:cNvSpPr/>
          <p:nvPr/>
        </p:nvSpPr>
        <p:spPr>
          <a:xfrm>
            <a:off x="432037" y="8028788"/>
            <a:ext cx="1431871" cy="158554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Action Button: Blank 56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A13D7C6B-BA2D-E755-0BDD-A50BE0EDCE6B}"/>
              </a:ext>
            </a:extLst>
          </p:cNvPr>
          <p:cNvSpPr/>
          <p:nvPr/>
        </p:nvSpPr>
        <p:spPr>
          <a:xfrm>
            <a:off x="8686455" y="2526988"/>
            <a:ext cx="1580048" cy="138796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Action Button: Blank 57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62E66391-9EA2-C2DA-F59F-78BC640D1B8D}"/>
              </a:ext>
            </a:extLst>
          </p:cNvPr>
          <p:cNvSpPr/>
          <p:nvPr/>
        </p:nvSpPr>
        <p:spPr>
          <a:xfrm>
            <a:off x="8723909" y="4401829"/>
            <a:ext cx="1445658" cy="157570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Action Button: Blank 58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D0280075-5602-B327-E5E6-B81D23C5EFB7}"/>
              </a:ext>
            </a:extLst>
          </p:cNvPr>
          <p:cNvSpPr/>
          <p:nvPr/>
        </p:nvSpPr>
        <p:spPr>
          <a:xfrm>
            <a:off x="8839200" y="6375502"/>
            <a:ext cx="1349829" cy="13970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ction Button: Blank 59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34D4614D-C942-E5C6-D929-DAADF31D302C}"/>
              </a:ext>
            </a:extLst>
          </p:cNvPr>
          <p:cNvSpPr/>
          <p:nvPr/>
        </p:nvSpPr>
        <p:spPr>
          <a:xfrm>
            <a:off x="8843988" y="7929026"/>
            <a:ext cx="1345041" cy="193887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1846CF88-F7BC-8DF1-3115-076F30B6AE29}"/>
              </a:ext>
            </a:extLst>
          </p:cNvPr>
          <p:cNvSpPr/>
          <p:nvPr/>
        </p:nvSpPr>
        <p:spPr>
          <a:xfrm>
            <a:off x="620277" y="25269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C496E0CA-A2FA-F08D-BD4E-710AF967C78B}"/>
              </a:ext>
            </a:extLst>
          </p:cNvPr>
          <p:cNvSpPr/>
          <p:nvPr/>
        </p:nvSpPr>
        <p:spPr>
          <a:xfrm>
            <a:off x="503936" y="44210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87EB776C-FD43-0CDB-5806-3487207DFA05}"/>
              </a:ext>
            </a:extLst>
          </p:cNvPr>
          <p:cNvSpPr/>
          <p:nvPr/>
        </p:nvSpPr>
        <p:spPr>
          <a:xfrm>
            <a:off x="503937" y="63240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rId13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63DF361-A644-A59D-3FBF-4846183F95E0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A4411B96-51EB-D117-D2F7-801E43C80292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EF1F4BEF-685B-E303-9D1E-0193D8CAA55D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0E1114FB-18A9-BF61-2CE0-8E46CA0B16A0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3AC454E4-5BD1-82A9-38F1-E2B96B507FD2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2772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BFDAE2-7826-D567-5A9F-30A23EB02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620F51-854C-9FCE-4396-DFF28819D3D9}"/>
              </a:ext>
            </a:extLst>
          </p:cNvPr>
          <p:cNvSpPr/>
          <p:nvPr/>
        </p:nvSpPr>
        <p:spPr>
          <a:xfrm>
            <a:off x="1756090" y="6263909"/>
            <a:ext cx="6614555" cy="1687873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0F54E00-C512-2DD2-5D51-94917C5D1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67C836A3-B78E-E451-D402-BEBC1E8AFA72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016B0D4-9418-A622-B298-EF9D6F19DF4D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301B21F4-4B48-20B5-F510-6A05819848C7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F96238EE-3ABD-6EF9-4F10-5074C17BF04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20F0DC69-FD7B-E9B1-D686-596F61EB2CEC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1F2FE789-0457-3D90-49C6-A2C42A41A72C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7B41EB22-8846-0E8A-25FD-922AB4B98CB8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2D9FEFE2-C0F0-75CA-E0D2-AB0D204C87EE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FE273E5D-FA1B-F3ED-3C71-944C25A71F1E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5E21E1DA-3E58-0442-2CA2-6A8C8E18E018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13C1B858-E2E2-9C58-EF8A-554FA376829A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796AF8E2-27B6-BC9E-726B-69769426011B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F1FF4020-F630-0C8C-EC95-FAE842410814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C2A02735-D858-A734-034E-A196208B0637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04E3E4C5-D8BF-3D4B-B652-520D12226AA5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E0CD04AF-5B03-B421-956E-84CF154C9132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8AE65026-78C5-2E97-19E6-90EFFEA32A58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D9155F17-B0CB-D990-D7B3-67A0DB33FE4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EF503BC5-7970-391C-EBA5-4A1197C7A2F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6CEF0110-7EAA-FBC4-ABAC-3B4C7241E4A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368074CD-401D-22DD-FD90-0547DDEEEA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04CA68E8-14FF-0173-B630-F9CEF409B73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340E17DB-95CE-5EF3-4545-1DD7167C9CB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BA502758-0785-A058-0D73-633DCE30956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634DEF37-F495-3320-BA02-26EE302B2F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CEE3BE81-CFC8-ED04-3753-02971BF0546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CBB37C9E-70BE-964E-BD2B-89CCFCF644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F6CB1670-8E7F-19DD-8BAE-C7EE00BBE7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0AB48C4F-A9EA-F2E6-1E70-DFC557D8D1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80D257F7-8EB7-9DA9-E8B0-911095B624A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194686AD-C33D-D06B-594A-42D5EBC618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3E6FAC50-1299-AECC-F521-293D3A5BD91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B6354AD-0656-7005-8E99-E447E172E05E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C65C24C9-68AE-007F-C97B-0C951BF06F6E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7" name="Action Button: Blank 6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119E6FC8-4AB2-0075-14D7-21FB51B41C6F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Action Button: Blank 8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6B466094-32C1-19D7-CA42-AF3F1913DF2A}"/>
              </a:ext>
            </a:extLst>
          </p:cNvPr>
          <p:cNvSpPr/>
          <p:nvPr/>
        </p:nvSpPr>
        <p:spPr>
          <a:xfrm>
            <a:off x="1756090" y="6324090"/>
            <a:ext cx="6701639" cy="168439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4808C6-C25D-11DD-0BEF-D9796AD6F7C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4" name="Action Button: Blank 13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AD56B2F7-A7DE-981D-F5EC-2483A1099C1D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ction Button: Blank 60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6BBD2270-811F-982C-DEC7-937C000FC9DE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2" name="Action Button: Blank 61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E1120312-0633-03AD-9EF0-B525E6A6C48A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ction Button: Blank 62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426E27CF-3D4E-A902-3DE5-28BF6510CC64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ction Button: Blank 6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2AAA4ED-B60B-F6D5-319B-257DF0380BB8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8E370DAE-C373-13A5-E9DB-3530E18E2463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8A267EDA-C2DC-AFD2-D0A8-6B80F4E49C1B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Action Button: Blank 66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8E079303-6DCC-D413-0CCD-D302FDA43E4E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AA163E7F-D104-23D0-9029-77A91CACA449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DE25637B-A045-734E-A07C-59157948EA12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E422F1FA-915B-470A-D63A-34FA71291131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5307F6AA-3798-C053-7A6E-CF5799FBE80B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rId13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C921D871-D7E4-F780-2122-D9DB25EE7459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51F7B30D-1759-9EC2-9BA0-8651A35CD009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55BFFA8D-B3E7-7111-D307-54876B57D3E1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163A9668-661C-768F-3612-D1C5DD230946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39F7291D-55AC-773A-9E91-76296946FAA6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726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3EED3B-FFB2-DA32-77C8-04D3E42B5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D11B667-E689-25ED-4C93-10A6F66F518D}"/>
              </a:ext>
            </a:extLst>
          </p:cNvPr>
          <p:cNvSpPr/>
          <p:nvPr/>
        </p:nvSpPr>
        <p:spPr>
          <a:xfrm>
            <a:off x="1788746" y="7938356"/>
            <a:ext cx="6614555" cy="1845841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FDCE4E3-9A6F-9146-ABD9-751EC8F1E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1F055642-484B-195C-B960-D7AF371C81B6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9AF1E66-3B20-F562-3357-FD25565815AC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70AB93E-FF53-1CAE-FE26-33A0A7FDDFF7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DB6C1D02-2A3A-A365-3F90-2D6332FA6F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45F96183-919A-D326-E6AE-BDF313659F36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9B81B1B-3DB3-7973-2E93-7DF610EEAD1A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1CD6CEEB-5ED3-4A7A-4DB9-21FBCBDF85E3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B39D0486-3E63-4A6D-E0BE-2055A5F49665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B1A54727-34A2-036D-7B2A-A3D707C66E9B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66EEBB24-6408-2D1C-9207-9F4E3DE97911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FCBF56C2-9A74-65A6-0EEA-6399AF422238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7622A4CF-4ABD-C3D4-4CDB-A31ECD3BDFB6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15B73836-47BD-2146-BEEB-C8F52B410522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0A2326A9-8E2E-17C0-F6DD-733BEF1D9E8F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1D008DC6-8B06-E75F-C8CE-F05FC49FC1EC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894B0451-1274-7630-E955-22A476C2F0FD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919B6B10-0093-B9F6-10D8-FE6F96BAF2FD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B8FA4AF1-C038-61B7-8A20-D14C1C76BAB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8E6E153A-32B4-6D8D-DAA9-1AA126F3FFE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EFB524AD-1A27-8DA9-5492-6844882D312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671BDAAE-47BB-D062-BD85-F37F12FF5F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BF45BDFC-1585-5E3A-A83C-920C2E92E19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BFE97727-75AC-AEF8-AFA7-35DA8864E3C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7287689C-AAE8-C61C-9392-1AB7D34B78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BB07EE37-2C14-899B-43CB-F49958FBC7F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F5495C61-C7BA-598B-CEF5-5170142B649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2513E87C-40FA-6E39-9D6C-65A234E350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E33DD8B3-9843-83B0-B72C-FEF92BABA03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BA5B54DE-F46A-CF42-4EAD-FD6EF6F80E4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C49B32DE-B02A-52BD-FDCB-BCEDAD025B9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8215192F-D5FA-86DC-D733-6E5C26023B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7EB24040-3664-2E6F-2DD7-50EE5D22F38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B755F974-EAFF-C789-AA1C-56414CA10AF6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E9240B7F-D6A8-5A87-FC72-8DE28EA402B5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13" name="Action Button: Blank 12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FE75CBB3-6F0B-28BE-F79B-BEBBC953D6DE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Action Button: Blank 13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0B41F6A3-1080-3B9E-8287-5C063B16B9D8}"/>
              </a:ext>
            </a:extLst>
          </p:cNvPr>
          <p:cNvSpPr/>
          <p:nvPr/>
        </p:nvSpPr>
        <p:spPr>
          <a:xfrm>
            <a:off x="1788746" y="8008486"/>
            <a:ext cx="6535196" cy="17757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571215-2D25-A597-6869-9C2F652CECD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8" name="Action Button: Blank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D9E8BD33-9626-166A-8FE3-138DC63152EF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ction Button: Blank 62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4A572A5F-FE39-656A-508D-2391CAAF8B0E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4" name="Action Button: Blank 63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FDCF48D-23FB-3BDA-B9D4-60334C73B055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1595069E-4F2C-FF83-D231-231292C94D4A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ACFBC1AD-63BA-2463-AB98-87CDE6856C13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Action Button: Blank 66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065E1AD5-F40B-EA66-BEDD-5B21CA1B2FAF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C2419413-270D-E5EF-80B7-D317B4BC6944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Action Button: Blank 68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56D16F68-FD9F-ECC3-57DD-F975529EFDF2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Action Button: Blank 69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6C35F233-0135-2D4F-7C30-26DBF4F86657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AEA8C9B1-9D31-24DA-A381-0CABDC8F95FF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44B45326-08CD-87B6-0CF2-91F9780ACCD1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55B32A2-53CA-3D23-4669-66E0C2BB5EB3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ction Button: Blank 6">
            <a:hlinkClick r:id="rId8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61DB63B-7453-7CF7-3236-E2FD933F6CF2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ction Button: Blank 8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5A79651A-DB8F-9739-0EFA-D2ACD247F84E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24A14869-DE3D-DB11-9C94-1063F6AC0B98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BD2FF896-E256-CBC2-5625-3969454B12A0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DB1C8E4B-8591-16F3-410C-B665DFCCBCF8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5571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E1EC6-9511-7824-7204-809D98599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ABE97FF-B978-D1B3-C504-76A38ADD5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0D465B-7D83-2563-8BE3-B32769BD1ADB}"/>
              </a:ext>
            </a:extLst>
          </p:cNvPr>
          <p:cNvSpPr/>
          <p:nvPr/>
        </p:nvSpPr>
        <p:spPr>
          <a:xfrm>
            <a:off x="10081917" y="2028346"/>
            <a:ext cx="6614555" cy="2112862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F395EE2-6392-2E5E-7B94-2A2000FBA406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514979B-C81C-3360-12AF-60BC04EA897B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2D3B86B4-D1DF-56E2-FE08-A1809D09F908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8CF133DF-8CFC-1655-0297-6BF704AF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F1E5F117-50B8-4E73-67C3-E3F763C286BA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4062707-A0BE-421C-96CA-22D5AD5DC79F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4AD24103-C80E-7DEC-AF65-4D083D5D18BB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C3E537C0-70B4-6824-915A-FA5D3EE45C5D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9574F279-DA27-45D4-0F55-6BF5C2014E67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B872F4BF-9487-2A05-C9B5-2D39F5C3A1A6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C953DC33-9E2A-AFB7-D402-D23AD59AEF53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C93D7CE8-BB59-9EEF-EB29-A366E86E2808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93E33104-172B-23CF-F325-4774DAB9AFE4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221180C6-59F5-F074-5810-7D9DD7996EB1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BE7B42D0-DA64-A66F-FAC4-237E7A3140C8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044FECDF-8616-E4E2-A45A-18FF934A4011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62C93284-98E7-0FDC-10CB-D022E6C23DF3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26D8D9E4-3C8F-529D-2A1F-169A88CB36C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05FEEAA5-F2B7-2C35-DFBE-535EDCB0E92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F1332304-B949-7EBC-194B-5F513F13411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BA77669F-D01F-B7BE-F260-7BCA968A9BE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20E2AD59-E0BE-6C4A-7409-449A8795685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E5319EF4-9B3F-04C4-16B1-1BFDC90AEBA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F020C670-9E22-5A54-8C86-E5032C7CC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EE872A52-91D9-68BB-35CA-3DCCC318AD5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20EA58D8-961D-0AA6-7ACC-C1FB49422A4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283657C2-B678-7E93-B31B-E63EBD536E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3C476CF9-B229-3217-9DDD-7E856CD5E4D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BA950634-0606-7AAD-76FA-054258486F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C59ED962-A0CF-FF1A-4EC0-59EBE56F498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CA18D205-9874-5B54-B2A4-689C8E0152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6739B241-4AB4-287C-8977-D01ECC798AA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C7A2A1B-CC33-728F-4C93-A34B54BBDA90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F041574C-1450-DD20-883F-0BA1D04C2D13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9" name="Action Button: Blank 8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378BACE4-5F1A-26E5-EAAD-BF1A1945324A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Action Button: Blank 12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D7781A06-BCA2-27FD-4B61-363CF55C43E2}"/>
              </a:ext>
            </a:extLst>
          </p:cNvPr>
          <p:cNvSpPr/>
          <p:nvPr/>
        </p:nvSpPr>
        <p:spPr>
          <a:xfrm>
            <a:off x="10081917" y="2028346"/>
            <a:ext cx="6614555" cy="207686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CEF34F-0B97-012F-C979-1BAF8AEC243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5" name="Action Button: Blank 1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33CB334F-EB10-C767-2278-11114824CFBB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ction Button: Blank 6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3CFC8988-4747-C37C-E615-E7A0611FBC94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3" name="Action Button: Blank 62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A58DA3F-BA52-1ECD-E94F-4CE47B3C9F38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ction Button: Blank 6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87C9AF27-EBB5-50F5-147D-C632C1E16A96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4A562724-FB24-2CD1-4719-5DF873D203DA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3F2D115C-86FC-9749-59ED-735713120EC2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Action Button: Blank 66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F9FF91F3-2EDE-5ABB-F312-A1A49A133C5C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0645327F-69AF-20C7-5FAD-49F8D1D13FD8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Action Button: Blank 68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2CE82C39-D5C1-B64F-2B7F-FF873E198143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008F566-4EEE-A53A-3E49-CEB57A6EC864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3620B791-D379-CD16-F21F-6850E39AB1B9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956D788F-62FC-B056-0B7F-F67C00728ABB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ction Button: Blank 6">
            <a:hlinkClick r:id="rId14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7EB7415-63A5-D540-331D-20C15362755B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70409CE2-ADDF-EFBB-028E-40C8015EB5E2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066EF709-67E7-CB5E-9E55-EFCB6052C373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E4F4717C-A32F-BA00-62C3-2109F6580DA1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1C72A45C-7610-6DCA-FD7C-636F2CBE0207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995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D71FB-E029-E0AC-BFAE-A7549F09D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725370F-495F-439B-846B-4D024144F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ABD9081-7DF6-CAE9-2C51-6530C88337CE}"/>
              </a:ext>
            </a:extLst>
          </p:cNvPr>
          <p:cNvSpPr/>
          <p:nvPr/>
        </p:nvSpPr>
        <p:spPr>
          <a:xfrm>
            <a:off x="10114574" y="3988224"/>
            <a:ext cx="6614555" cy="2112862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E89773E-6139-8787-12C6-CDFFCFCD3C31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8545F18-86F9-4CB8-5C9F-7EC8D459BF9C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0A18221-40A0-925A-BC03-9498C3C97C9C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367A5820-24E4-F473-2083-E3E55C77C1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81993795-9686-AA6F-6996-7C6DA8DD543B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10F3E6E-E84F-45F2-69CE-BABD054D8944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CEA0E1F6-6F27-D30C-9BCD-06FFDD416130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45FAAAC9-29D3-5414-5954-21BDAAD6FFCE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788BFE55-D6CF-0E13-DF47-28183221C5E7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0371CBE7-75DA-3A4D-33EA-7DD50E2F91BD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3D72785E-8B28-D621-1E42-C48256544D67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B529DE6A-96FA-2B33-134B-18DC10830E20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C40C3218-4021-70C6-312E-ECF8297B866B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67A6AD30-BFA5-7014-1F7C-EDD34CFCB698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CA4FD949-9E2A-59A3-4492-CF88F5CE922F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37A7D0F7-89FE-8E93-A598-744D020630D9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5C362ADE-31E7-8FDF-884E-5D8D9E48F35C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5FDC54EC-D1CA-4560-2B56-57D307C7D96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413D3E7B-8B27-8862-EDF1-ECE7020311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C591558D-4061-EF55-3AAB-4C3DB8A73BC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201CC9B0-0041-E5CC-D451-D7A8D25A087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D7EB4AA0-0B42-44E1-E241-157ADB5E625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10BB7FD4-F7C7-4131-D573-03A76C7A3F4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C148FBE6-3E65-164C-235D-FB113A2AFD9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8E1367D8-A6B8-E628-28E5-70505291758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C9CD89C6-EDA9-B032-BF24-9FC2ED46358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7A4E60C7-D4F6-631C-167D-3F0B64CEC55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C33F85DC-63AF-C914-6BF5-8B3FBD40193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6F2038DF-7BD7-5104-0A01-3CDE7404B7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0FEAD1B6-958A-B0E6-2DD5-60AD268B6BA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681FCC65-7599-EC67-21AA-17806ADC28F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DE3D2ABE-5D96-1F26-2E44-424469CEB59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C3236FA-762F-2B5C-8D3F-34C13FA3D790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2E6D7D2B-E6D2-DE8E-5AC3-B9902DA2595B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7" name="Action Button: Blank 6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5DA45824-30DD-93D1-9A05-4B19D46AD6C5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Action Button: Blank 8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B939EE8B-145F-6D6F-38F7-1FDCA897CB45}"/>
              </a:ext>
            </a:extLst>
          </p:cNvPr>
          <p:cNvSpPr/>
          <p:nvPr/>
        </p:nvSpPr>
        <p:spPr>
          <a:xfrm>
            <a:off x="10114574" y="3988224"/>
            <a:ext cx="6668983" cy="2078097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028903-02FA-67DB-7A9B-B729C60749B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4" name="Action Button: Blank 13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927AC019-EE12-6956-28FD-847924E2B528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B7A1B0B4-F293-C31E-9CE7-DFF34A72B2C0}"/>
              </a:ext>
            </a:extLst>
          </p:cNvPr>
          <p:cNvSpPr/>
          <p:nvPr/>
        </p:nvSpPr>
        <p:spPr>
          <a:xfrm>
            <a:off x="620277" y="25269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63100DC3-19F4-3B8E-253C-74B22B5B596B}"/>
              </a:ext>
            </a:extLst>
          </p:cNvPr>
          <p:cNvSpPr/>
          <p:nvPr/>
        </p:nvSpPr>
        <p:spPr>
          <a:xfrm>
            <a:off x="503936" y="44210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51823355-5D30-012B-FCDC-4D41495F9B97}"/>
              </a:ext>
            </a:extLst>
          </p:cNvPr>
          <p:cNvSpPr/>
          <p:nvPr/>
        </p:nvSpPr>
        <p:spPr>
          <a:xfrm>
            <a:off x="503937" y="63240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rId14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403DBCC-3115-1860-7336-CA774C6E4C2B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AA21C33D-2F68-4D5A-FBF5-671FB83365F1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7B8425C8-CB5E-D1C6-E403-89FDB2E14D2D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AD4DBEF5-095C-8B51-92EB-662F5CC4A6FF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D96CAEDC-0274-5DEF-5B83-805A15AB20B3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579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EEE48F-682E-83F4-1702-54181A552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DCE5770-BC86-28A0-EDFB-597B5B77A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8FA88FA-47DD-E4D6-895D-3E414492A071}"/>
              </a:ext>
            </a:extLst>
          </p:cNvPr>
          <p:cNvSpPr/>
          <p:nvPr/>
        </p:nvSpPr>
        <p:spPr>
          <a:xfrm>
            <a:off x="10114574" y="5895624"/>
            <a:ext cx="6614555" cy="2112862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96C6166-D69D-34C4-B8FF-83FE99B30576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39D5EF9-4588-267F-52BB-B17BFBFD9F34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51CFD00-BA87-AF99-D53E-D7B6EE72024F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F6BFBCF4-B08B-F8F8-D4A2-DF5F1522F8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DAC43875-3DED-95E4-C337-7398A46DF011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097BF051-90F0-B9C9-20EC-4E11005D9E19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74880520-1600-0C21-2364-676293430ED8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F3BCD419-E563-E8B0-0364-8E2890608016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380095A6-48F3-E842-9B97-BAED3D45D955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E8CC0AC8-CB09-525D-04C2-62CA4C505057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CDDD648D-7B5A-C103-9140-323ED37D9784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5981A562-4918-888C-9C0B-EED07BF67995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4FC944E7-FAC8-73B1-1E71-9A674316BF9B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BF686F8B-9194-F4D8-0A1F-AC7F5CD0CBB7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C6DEB599-5A20-D37B-4F5D-5D9225ED1226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7E1483E1-C9D9-43E9-9289-D448C9325A22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33183B17-092C-BD03-B36C-F4761A9947D8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66F4A5C9-9E61-C218-7866-C7983C69994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9D89F7AC-24EA-BEF5-5E8E-5A72F5B05B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F4E10FCB-A688-6D0B-42F6-85741903167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E976FAD8-392C-7D76-BD35-B1FC0F51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B4DEDB73-4E14-E3C8-50F6-10A0B5C3C1C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30F18170-FADB-C033-BFBC-0C288940DBE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9A951ABC-D74A-A7C9-FDB7-EE08068E7AB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7F73A5F7-C9E5-9D2A-D7FA-FF7F3829B6F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4A16CD5A-D2B5-6380-2DE5-78D7E424EB3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705303E0-0D4A-CCC1-D5FB-57897D6399E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A4B10F07-B5F5-3218-9066-72503CE58E6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CE2F68D5-138D-F417-3238-DABE585AE4E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F474BCD9-CF9D-4172-153B-BA4E90AE921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8DA9B2D2-0118-2F95-BD86-9D25D047B4E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0CE72C9A-3844-21A9-DA8A-2C95E49C512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9F2898D-4509-D517-F748-CB0F2BF05C64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FA58B5F4-0DFA-A8AA-64F8-013C9701FA28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7" name="Action Button: Blank 6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E1376908-8BC7-A6A0-109F-86B8CFDF28D4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Action Button: Blank 8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E2D9F8C9-EB45-CDE9-208E-341688CFCD7E}"/>
              </a:ext>
            </a:extLst>
          </p:cNvPr>
          <p:cNvSpPr/>
          <p:nvPr/>
        </p:nvSpPr>
        <p:spPr>
          <a:xfrm>
            <a:off x="10114574" y="5895624"/>
            <a:ext cx="6614555" cy="21128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AF3807-3849-8066-6503-15F7F20129D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4" name="Action Button: Blank 13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2081AB3E-42EE-7ADA-96F3-69623A9C37C0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ction Button: Blank 60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4E372118-1D48-3C0D-DD23-F4CA2F37E9A6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2" name="Action Button: Blank 61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3AD6EB72-8DB6-2FA7-9D92-1202BE611459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ction Button: Blank 62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8A5CAE5A-0030-E3A2-5C34-C81169308ED9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ction Button: Blank 63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53AE0A34-D0C9-5E90-2E65-291BE2A936E5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F21C3D5F-F8D3-577D-BD3A-61C3211BE824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E63451D3-1C9F-B6D8-030E-B36ACD19F7ED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Action Button: Blank 66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F923C800-6A87-0B63-8CAE-968B5933A111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634037CF-E6AF-B880-FBD8-EE9A68BAFEA9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3D601052-116E-FF45-D25E-F4FDF934BD90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64B61E51-8833-E892-86E3-5CC46DADCAAA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9DAB34EA-ECD5-6782-7D4E-AD8504AB3BB9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rId14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6982667-3FDD-302E-EA80-37E2DE0BEB78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62C14A08-23A1-3153-9D99-1D3A1D0CE1F9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0D20FFB5-9E45-C3DA-AB3C-387286BA8B67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9B199BD2-C2A5-BA26-10F0-C37FD66897E5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4956F5FA-DB00-3F27-3FBD-0286D5BC9F45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055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EBF16D-2E5E-2A0C-C15E-CE9E4A927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96B6101-53EF-4E60-F1E2-B7ED80693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129" y="-16329"/>
            <a:ext cx="9677871" cy="10414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94B5D56-B5F8-BC31-6D73-3CB07FE71560}"/>
              </a:ext>
            </a:extLst>
          </p:cNvPr>
          <p:cNvSpPr/>
          <p:nvPr/>
        </p:nvSpPr>
        <p:spPr>
          <a:xfrm>
            <a:off x="10089174" y="7802110"/>
            <a:ext cx="6614555" cy="2112862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A43C8C2-DBFB-D2DD-CA7C-3B138E5738D9}"/>
              </a:ext>
            </a:extLst>
          </p:cNvPr>
          <p:cNvSpPr txBox="1"/>
          <p:nvPr/>
        </p:nvSpPr>
        <p:spPr>
          <a:xfrm>
            <a:off x="1973942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UN/CEFACT 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7F4162F-0BDC-397A-59C0-283E073423E2}"/>
              </a:ext>
            </a:extLst>
          </p:cNvPr>
          <p:cNvSpPr txBox="1"/>
          <p:nvPr/>
        </p:nvSpPr>
        <p:spPr>
          <a:xfrm>
            <a:off x="1952171" y="2487978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R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eprezintă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soluția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Națiunilor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Unite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globalizarea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procesului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producție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.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cunoscut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baza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acestui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organism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EDIFACT,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des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schimbul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date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lvl="0"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3FFD09E-D9CF-1A4B-FDDF-1F6064B0216D}"/>
              </a:ext>
            </a:extLst>
          </p:cNvPr>
          <p:cNvSpPr txBox="1"/>
          <p:nvPr/>
        </p:nvSpPr>
        <p:spPr>
          <a:xfrm>
            <a:off x="1952171" y="398939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/>
              <a:t>Organisation for Advancement of Structured Information Standard (OASIS)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6A153B2F-08AB-AA7C-5DE5-6CEFAB24B6D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6528538"/>
            <a:ext cx="1017758" cy="1017758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DD041600-7BC0-58BF-4585-DE7A816A2562}"/>
              </a:ext>
            </a:extLst>
          </p:cNvPr>
          <p:cNvSpPr txBox="1"/>
          <p:nvPr/>
        </p:nvSpPr>
        <p:spPr>
          <a:xfrm>
            <a:off x="2016308" y="681127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rețea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deschisă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interoperabilă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legată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comunități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printr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-un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cadru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arhitectură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comună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endParaRPr lang="en-US" sz="1700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9C7F5A0-3A70-E7E6-DAC8-C96687B64AA0}"/>
              </a:ext>
            </a:extLst>
          </p:cNvPr>
          <p:cNvSpPr txBox="1"/>
          <p:nvPr/>
        </p:nvSpPr>
        <p:spPr>
          <a:xfrm>
            <a:off x="2016308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b="1" dirty="0" err="1"/>
              <a:t>CommerceNet</a:t>
            </a:r>
            <a:r>
              <a:rPr lang="en-GB" dirty="0"/>
              <a:t> </a:t>
            </a:r>
            <a:endParaRPr lang="en-US" sz="2400" b="1" i="0" u="none" strike="noStrike" dirty="0">
              <a:solidFill>
                <a:srgbClr val="000000"/>
              </a:solidFill>
              <a:latin typeface="Hauora Extra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68616F88-A84C-1B7E-150F-09B68BA01689}"/>
              </a:ext>
            </a:extLst>
          </p:cNvPr>
          <p:cNvSpPr txBox="1"/>
          <p:nvPr/>
        </p:nvSpPr>
        <p:spPr>
          <a:xfrm>
            <a:off x="1983651" y="4784846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organizație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non-profit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cărei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misiune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direcționa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cercetarea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convergența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adoptarea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structurilor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e-business,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servicii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web etc.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www.oasis-open.org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  <a:endParaRPr lang="ro-RO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GB" sz="1700" dirty="0">
              <a:solidFill>
                <a:srgbClr val="787878"/>
              </a:solidFill>
              <a:latin typeface="Hauora Regular"/>
            </a:endParaRPr>
          </a:p>
          <a:p>
            <a:pPr algn="just">
              <a:lnSpc>
                <a:spcPct val="130310"/>
              </a:lnSpc>
            </a:pPr>
            <a:endParaRPr lang="en-US" sz="1700" b="0" i="0" u="none" strike="noStrike" dirty="0">
              <a:solidFill>
                <a:srgbClr val="787878"/>
              </a:solidFill>
              <a:latin typeface="Hauora Regular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4FD2DD6B-2FDB-A89A-85C5-031B2488576B}"/>
              </a:ext>
            </a:extLst>
          </p:cNvPr>
          <p:cNvSpPr txBox="1"/>
          <p:nvPr/>
        </p:nvSpPr>
        <p:spPr>
          <a:xfrm>
            <a:off x="2016308" y="8008486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/>
              <a:t>XML/EDI Group</a:t>
            </a:r>
            <a:r>
              <a:rPr lang="en-GB" dirty="0"/>
              <a:t> </a:t>
            </a:r>
            <a:endParaRPr lang="en-US" b="1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482788F9-6E1F-35E7-31E3-A55DA55ABB03}"/>
              </a:ext>
            </a:extLst>
          </p:cNvPr>
          <p:cNvSpPr txBox="1"/>
          <p:nvPr/>
        </p:nvSpPr>
        <p:spPr>
          <a:xfrm>
            <a:off x="205985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grup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încearcă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combine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standardelor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tip EDI (Electronic Data Interchange)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avantajele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utilizării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WWW (</a:t>
            </a:r>
            <a:r>
              <a:rPr lang="en-GB" sz="1700" dirty="0">
                <a:solidFill>
                  <a:srgbClr val="787878"/>
                </a:solidFill>
                <a:latin typeface="Hauora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www.xmledigroup.org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);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7BF871F6-9749-A3AC-3650-B431F5BEE172}"/>
              </a:ext>
            </a:extLst>
          </p:cNvPr>
          <p:cNvSpPr txBox="1"/>
          <p:nvPr/>
        </p:nvSpPr>
        <p:spPr>
          <a:xfrm>
            <a:off x="10167260" y="207412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Trading Partners Agreement Markup Language (</a:t>
            </a:r>
            <a:r>
              <a:rPr lang="en-GB" b="1" dirty="0" err="1">
                <a:solidFill>
                  <a:schemeClr val="bg1"/>
                </a:solidFill>
              </a:rPr>
              <a:t>tpaML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55F1DC2D-B615-4F8F-B63A-4122FD1089A9}"/>
              </a:ext>
            </a:extLst>
          </p:cNvPr>
          <p:cNvSpPr txBox="1"/>
          <p:nvPr/>
        </p:nvSpPr>
        <p:spPr>
          <a:xfrm>
            <a:off x="10189029" y="2563121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ceste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a-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standardiza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cu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partenerii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lor;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5BF6F5D6-238E-9FB4-0C11-A6A019426778}"/>
              </a:ext>
            </a:extLst>
          </p:cNvPr>
          <p:cNvSpPr txBox="1"/>
          <p:nvPr/>
        </p:nvSpPr>
        <p:spPr>
          <a:xfrm>
            <a:off x="10232571" y="4160841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XML Common Business Library (</a:t>
            </a:r>
            <a:r>
              <a:rPr lang="en-GB" b="1" dirty="0" err="1">
                <a:solidFill>
                  <a:schemeClr val="bg1"/>
                </a:solidFill>
              </a:rPr>
              <a:t>xCBL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CE8E91D3-2C90-29AC-0100-381B09AD5760}"/>
              </a:ext>
            </a:extLst>
          </p:cNvPr>
          <p:cNvSpPr txBox="1"/>
          <p:nvPr/>
        </p:nvSpPr>
        <p:spPr>
          <a:xfrm>
            <a:off x="10232571" y="4687632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set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blocuri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XML care permit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crearea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robuste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reutilizabile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;</a:t>
            </a: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AF4207B0-DC2F-FA26-B3F7-FA2DBB90E95C}"/>
              </a:ext>
            </a:extLst>
          </p:cNvPr>
          <p:cNvSpPr txBox="1"/>
          <p:nvPr/>
        </p:nvSpPr>
        <p:spPr>
          <a:xfrm>
            <a:off x="10221685" y="6324090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Universal Business Language (UBL)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4371C640-7A28-AF7B-8CA0-735EAA9FE4A7}"/>
              </a:ext>
            </a:extLst>
          </p:cNvPr>
          <p:cNvSpPr txBox="1"/>
          <p:nvPr/>
        </p:nvSpPr>
        <p:spPr>
          <a:xfrm>
            <a:off x="10232571" y="6722625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comitet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tehnic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al OASIS. UBL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tinde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devină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un standard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internațional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comerțul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electronic,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disponibil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gratuit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;</a:t>
            </a: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C5746590-41CD-7F6A-B6C5-0860A34E5D7E}"/>
              </a:ext>
            </a:extLst>
          </p:cNvPr>
          <p:cNvSpPr txBox="1"/>
          <p:nvPr/>
        </p:nvSpPr>
        <p:spPr>
          <a:xfrm>
            <a:off x="10232571" y="8013929"/>
            <a:ext cx="6146800" cy="342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en-GB" b="1" dirty="0">
                <a:solidFill>
                  <a:schemeClr val="bg1"/>
                </a:solidFill>
              </a:rPr>
              <a:t>Electronic Business XML (</a:t>
            </a:r>
            <a:r>
              <a:rPr lang="en-GB" b="1" dirty="0" err="1">
                <a:solidFill>
                  <a:schemeClr val="bg1"/>
                </a:solidFill>
              </a:rPr>
              <a:t>ebXML</a:t>
            </a:r>
            <a:r>
              <a:rPr lang="en-GB" b="1" dirty="0">
                <a:solidFill>
                  <a:schemeClr val="bg1"/>
                </a:solidFill>
              </a:rPr>
              <a:t>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014C6BAC-E6D3-D0A9-0CD1-BEBC630C1FB8}"/>
              </a:ext>
            </a:extLst>
          </p:cNvPr>
          <p:cNvSpPr txBox="1"/>
          <p:nvPr/>
        </p:nvSpPr>
        <p:spPr>
          <a:xfrm>
            <a:off x="10232571" y="8464793"/>
            <a:ext cx="6146800" cy="63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just">
              <a:lnSpc>
                <a:spcPct val="130310"/>
              </a:lnSpc>
            </a:pPr>
            <a:r>
              <a:rPr lang="ro-RO" sz="1700" dirty="0">
                <a:solidFill>
                  <a:srgbClr val="787878"/>
                </a:solidFill>
                <a:latin typeface="Hauora Regular"/>
              </a:rPr>
              <a:t>E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sponsorizat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UN/CEFACT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OASIS. Este un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pachet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modular de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specificații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dau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posibilitatea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companiilor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distribuite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de a conduce </a:t>
            </a:r>
            <a:r>
              <a:rPr lang="en-GB" sz="1700" dirty="0" err="1">
                <a:solidFill>
                  <a:srgbClr val="787878"/>
                </a:solidFill>
                <a:latin typeface="Hauora Regular"/>
              </a:rPr>
              <a:t>afacerile</a:t>
            </a:r>
            <a:r>
              <a:rPr lang="en-GB" sz="1700" dirty="0">
                <a:solidFill>
                  <a:srgbClr val="787878"/>
                </a:solidFill>
                <a:latin typeface="Hauora Regular"/>
              </a:rPr>
              <a:t> pe Internet.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E057C5AF-430A-A34C-293B-68D31D17043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6666990"/>
            <a:ext cx="732985" cy="73298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0E5075DF-AC80-090F-F161-C0869A007A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8353597"/>
            <a:ext cx="1017758" cy="1017758"/>
          </a:xfrm>
          <a:prstGeom prst="rect">
            <a:avLst/>
          </a:prstGeom>
        </p:spPr>
      </p:pic>
      <p:pic>
        <p:nvPicPr>
          <p:cNvPr id="34" name="Picture 4">
            <a:extLst>
              <a:ext uri="{FF2B5EF4-FFF2-40B4-BE49-F238E27FC236}">
                <a16:creationId xmlns:a16="http://schemas.microsoft.com/office/drawing/2014/main" id="{B40F1A15-53D6-7FFD-7339-FFD9CCBE43F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8492049"/>
            <a:ext cx="732985" cy="732985"/>
          </a:xfrm>
          <a:prstGeom prst="rect">
            <a:avLst/>
          </a:prstGeom>
        </p:spPr>
      </p:pic>
      <p:pic>
        <p:nvPicPr>
          <p:cNvPr id="38" name="Picture 12">
            <a:extLst>
              <a:ext uri="{FF2B5EF4-FFF2-40B4-BE49-F238E27FC236}">
                <a16:creationId xmlns:a16="http://schemas.microsoft.com/office/drawing/2014/main" id="{4673155D-4443-54FC-E227-404E3289537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8331547"/>
            <a:ext cx="1017758" cy="1017758"/>
          </a:xfrm>
          <a:prstGeom prst="rect">
            <a:avLst/>
          </a:prstGeom>
        </p:spPr>
      </p:pic>
      <p:pic>
        <p:nvPicPr>
          <p:cNvPr id="39" name="Picture 4">
            <a:extLst>
              <a:ext uri="{FF2B5EF4-FFF2-40B4-BE49-F238E27FC236}">
                <a16:creationId xmlns:a16="http://schemas.microsoft.com/office/drawing/2014/main" id="{329089C9-DDD9-213C-2627-FE29E091A13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8469999"/>
            <a:ext cx="732985" cy="732985"/>
          </a:xfrm>
          <a:prstGeom prst="rect">
            <a:avLst/>
          </a:prstGeom>
        </p:spPr>
      </p:pic>
      <p:pic>
        <p:nvPicPr>
          <p:cNvPr id="40" name="Picture 12">
            <a:extLst>
              <a:ext uri="{FF2B5EF4-FFF2-40B4-BE49-F238E27FC236}">
                <a16:creationId xmlns:a16="http://schemas.microsoft.com/office/drawing/2014/main" id="{5390E379-82A4-589B-D1E6-89F3A6B9AD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6528538"/>
            <a:ext cx="1017758" cy="1017758"/>
          </a:xfrm>
          <a:prstGeom prst="rect">
            <a:avLst/>
          </a:prstGeom>
        </p:spPr>
      </p:pic>
      <p:pic>
        <p:nvPicPr>
          <p:cNvPr id="41" name="Picture 4">
            <a:extLst>
              <a:ext uri="{FF2B5EF4-FFF2-40B4-BE49-F238E27FC236}">
                <a16:creationId xmlns:a16="http://schemas.microsoft.com/office/drawing/2014/main" id="{DB2196B0-D6F0-075C-3754-D071C0E30AC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6666990"/>
            <a:ext cx="732985" cy="732985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DBDEA307-24D1-D1B3-660C-920150BF869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4622751"/>
            <a:ext cx="1017758" cy="1017758"/>
          </a:xfrm>
          <a:prstGeom prst="rect">
            <a:avLst/>
          </a:prstGeom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4BF48975-090B-73B9-F3D7-91600999438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4761203"/>
            <a:ext cx="732985" cy="732985"/>
          </a:xfrm>
          <a:prstGeom prst="rect">
            <a:avLst/>
          </a:prstGeom>
        </p:spPr>
      </p:pic>
      <p:pic>
        <p:nvPicPr>
          <p:cNvPr id="44" name="Picture 12">
            <a:extLst>
              <a:ext uri="{FF2B5EF4-FFF2-40B4-BE49-F238E27FC236}">
                <a16:creationId xmlns:a16="http://schemas.microsoft.com/office/drawing/2014/main" id="{38D3BB65-4F63-0FB4-BB4A-1FBD8A6F7C7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8615" y="2719682"/>
            <a:ext cx="1017758" cy="1017758"/>
          </a:xfrm>
          <a:prstGeom prst="rect">
            <a:avLst/>
          </a:prstGeom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80C781C4-E64E-6C34-D09F-EC10B080B84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88" y="2858134"/>
            <a:ext cx="732985" cy="732985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ACBA0722-4291-780D-8EE5-61F1426EA2D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4741858"/>
            <a:ext cx="1017758" cy="1017758"/>
          </a:xfrm>
          <a:prstGeom prst="rect">
            <a:avLst/>
          </a:prstGeom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7D131B43-DBB1-8C0C-F89B-7112268CA59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4880310"/>
            <a:ext cx="732985" cy="732985"/>
          </a:xfrm>
          <a:prstGeom prst="rect">
            <a:avLst/>
          </a:prstGeom>
        </p:spPr>
      </p:pic>
      <p:pic>
        <p:nvPicPr>
          <p:cNvPr id="48" name="Picture 12">
            <a:extLst>
              <a:ext uri="{FF2B5EF4-FFF2-40B4-BE49-F238E27FC236}">
                <a16:creationId xmlns:a16="http://schemas.microsoft.com/office/drawing/2014/main" id="{DBA39446-29A6-59E0-A6BD-3B429DEBA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64443" y="2719682"/>
            <a:ext cx="1017758" cy="1017758"/>
          </a:xfrm>
          <a:prstGeom prst="rect">
            <a:avLst/>
          </a:prstGeom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4C934BD7-4277-7548-9331-D0E01BF28A2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96816" y="2858134"/>
            <a:ext cx="732985" cy="732985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FC426E1-48BE-094E-5DC9-015F46950D22}"/>
              </a:ext>
            </a:extLst>
          </p:cNvPr>
          <p:cNvSpPr/>
          <p:nvPr/>
        </p:nvSpPr>
        <p:spPr>
          <a:xfrm>
            <a:off x="2195472" y="284273"/>
            <a:ext cx="13537941" cy="1478360"/>
          </a:xfrm>
          <a:prstGeom prst="roundRect">
            <a:avLst/>
          </a:prstGeom>
          <a:solidFill>
            <a:srgbClr val="E4B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3A348F71-589E-560C-F550-BCF0B50C28AC}"/>
              </a:ext>
            </a:extLst>
          </p:cNvPr>
          <p:cNvSpPr txBox="1"/>
          <p:nvPr/>
        </p:nvSpPr>
        <p:spPr>
          <a:xfrm>
            <a:off x="2862842" y="502803"/>
            <a:ext cx="12203199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GB" sz="3200" dirty="0" err="1"/>
              <a:t>Protocoalele</a:t>
            </a:r>
            <a:r>
              <a:rPr lang="en-GB" sz="3200" dirty="0"/>
              <a:t>, </a:t>
            </a:r>
            <a:r>
              <a:rPr lang="en-GB" sz="3200" dirty="0" err="1"/>
              <a:t>specificațiile</a:t>
            </a:r>
            <a:r>
              <a:rPr lang="en-GB" sz="3200" dirty="0"/>
              <a:t> </a:t>
            </a:r>
            <a:r>
              <a:rPr lang="en-GB" sz="3200" dirty="0" err="1"/>
              <a:t>limbajelor</a:t>
            </a:r>
            <a:r>
              <a:rPr lang="en-GB" sz="3200" dirty="0"/>
              <a:t>, </a:t>
            </a:r>
            <a:r>
              <a:rPr lang="en-GB" sz="3200" dirty="0" err="1"/>
              <a:t>cadrul</a:t>
            </a:r>
            <a:r>
              <a:rPr lang="en-GB" sz="3200" dirty="0"/>
              <a:t> de </a:t>
            </a:r>
            <a:r>
              <a:rPr lang="en-GB" sz="3200" dirty="0" err="1"/>
              <a:t>lucru</a:t>
            </a:r>
            <a:r>
              <a:rPr lang="en-GB" sz="3200" dirty="0"/>
              <a:t> </a:t>
            </a:r>
            <a:r>
              <a:rPr lang="en-GB" sz="3200" dirty="0" err="1"/>
              <a:t>și</a:t>
            </a:r>
            <a:r>
              <a:rPr lang="en-GB" sz="3200" dirty="0"/>
              <a:t> </a:t>
            </a:r>
            <a:r>
              <a:rPr lang="en-GB" sz="3200" dirty="0" err="1"/>
              <a:t>organizațiile</a:t>
            </a:r>
            <a:r>
              <a:rPr lang="en-GB" sz="3200" dirty="0"/>
              <a:t> </a:t>
            </a:r>
            <a:r>
              <a:rPr lang="en-GB" sz="3200" dirty="0" err="1"/>
              <a:t>relevante</a:t>
            </a:r>
            <a:r>
              <a:rPr lang="en-GB" sz="3200" dirty="0"/>
              <a:t> </a:t>
            </a:r>
            <a:r>
              <a:rPr lang="en-GB" sz="3200" dirty="0" err="1"/>
              <a:t>pentru</a:t>
            </a:r>
            <a:r>
              <a:rPr lang="en-GB" sz="3200" dirty="0"/>
              <a:t> </a:t>
            </a:r>
            <a:r>
              <a:rPr lang="en-GB" sz="3200" dirty="0" err="1"/>
              <a:t>contractele</a:t>
            </a:r>
            <a:r>
              <a:rPr lang="en-GB" sz="3200" dirty="0"/>
              <a:t> </a:t>
            </a:r>
            <a:r>
              <a:rPr lang="en-GB" sz="3200" dirty="0" err="1"/>
              <a:t>electronice</a:t>
            </a:r>
            <a:r>
              <a:rPr lang="en-GB" sz="3200" dirty="0"/>
              <a:t> sunt:</a:t>
            </a:r>
          </a:p>
        </p:txBody>
      </p:sp>
      <p:sp>
        <p:nvSpPr>
          <p:cNvPr id="9" name="Action Button: Blank 8">
            <a:hlinkClick r:id="" action="ppaction://noaction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8D29F78D-46EB-DFE6-D003-70C0CD564A4D}"/>
              </a:ext>
            </a:extLst>
          </p:cNvPr>
          <p:cNvSpPr/>
          <p:nvPr/>
        </p:nvSpPr>
        <p:spPr>
          <a:xfrm>
            <a:off x="0" y="-16329"/>
            <a:ext cx="18288000" cy="10414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Action Button: Blank 12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167B1085-CF73-5461-A985-432D97084522}"/>
              </a:ext>
            </a:extLst>
          </p:cNvPr>
          <p:cNvSpPr/>
          <p:nvPr/>
        </p:nvSpPr>
        <p:spPr>
          <a:xfrm>
            <a:off x="10114102" y="7813760"/>
            <a:ext cx="6589627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81C4B6-2DDC-7032-BFC4-A1AB098D66B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15" name="Action Button: Blank 1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2BE40E84-0CE0-FDDD-B67A-F7CD8331B1F2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ction Button: Blank 6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0CE62CE2-7A7A-C7A2-A9ED-24807A1A829E}"/>
              </a:ext>
            </a:extLst>
          </p:cNvPr>
          <p:cNvSpPr/>
          <p:nvPr/>
        </p:nvSpPr>
        <p:spPr>
          <a:xfrm>
            <a:off x="620277" y="2442450"/>
            <a:ext cx="993022" cy="171839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3" name="Action Button: Blank 62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56F1784C-2F5E-6ABA-B0FA-C3D39B69BD29}"/>
              </a:ext>
            </a:extLst>
          </p:cNvPr>
          <p:cNvSpPr/>
          <p:nvPr/>
        </p:nvSpPr>
        <p:spPr>
          <a:xfrm>
            <a:off x="503936" y="4115316"/>
            <a:ext cx="1327316" cy="20754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ction Button: Blank 6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79501ABA-59E5-BC46-EBC4-2B1EB29DD2CF}"/>
              </a:ext>
            </a:extLst>
          </p:cNvPr>
          <p:cNvSpPr/>
          <p:nvPr/>
        </p:nvSpPr>
        <p:spPr>
          <a:xfrm>
            <a:off x="503937" y="6400567"/>
            <a:ext cx="1162614" cy="155916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Action Button: Blank 6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C205EB89-9726-6233-2782-23149ADF0555}"/>
              </a:ext>
            </a:extLst>
          </p:cNvPr>
          <p:cNvSpPr/>
          <p:nvPr/>
        </p:nvSpPr>
        <p:spPr>
          <a:xfrm>
            <a:off x="432037" y="80287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Action Button: Blank 65">
            <a:hlinkClick r:id="" action="ppaction://noaction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F653B65E-C34B-735A-8CFA-99F404908675}"/>
              </a:ext>
            </a:extLst>
          </p:cNvPr>
          <p:cNvSpPr/>
          <p:nvPr/>
        </p:nvSpPr>
        <p:spPr>
          <a:xfrm>
            <a:off x="8686455" y="25269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Action Button: Blank 66">
            <a:hlinkClick r:id="" action="ppaction://noaction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995F3764-30AF-BE47-2964-26512B579D8D}"/>
              </a:ext>
            </a:extLst>
          </p:cNvPr>
          <p:cNvSpPr/>
          <p:nvPr/>
        </p:nvSpPr>
        <p:spPr>
          <a:xfrm>
            <a:off x="8668445" y="43194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Action Button: Blank 67">
            <a:hlinkClick r:id="" action="ppaction://noaction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6067CD5E-06BB-F5E0-1399-C80799CE4A48}"/>
              </a:ext>
            </a:extLst>
          </p:cNvPr>
          <p:cNvSpPr/>
          <p:nvPr/>
        </p:nvSpPr>
        <p:spPr>
          <a:xfrm>
            <a:off x="8839200" y="63755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Action Button: Blank 68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21DAD3FD-F489-73AA-5AF0-E386A7DF706E}"/>
              </a:ext>
            </a:extLst>
          </p:cNvPr>
          <p:cNvSpPr/>
          <p:nvPr/>
        </p:nvSpPr>
        <p:spPr>
          <a:xfrm>
            <a:off x="8843988" y="79290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1422F013-7335-1B05-233F-F6D7392FB1BC}"/>
              </a:ext>
            </a:extLst>
          </p:cNvPr>
          <p:cNvSpPr/>
          <p:nvPr/>
        </p:nvSpPr>
        <p:spPr>
          <a:xfrm>
            <a:off x="772677" y="2679389"/>
            <a:ext cx="993022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ction Button: Blank 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CF07B531-7F8D-8D27-FD8A-34BDA594A79D}"/>
              </a:ext>
            </a:extLst>
          </p:cNvPr>
          <p:cNvSpPr/>
          <p:nvPr/>
        </p:nvSpPr>
        <p:spPr>
          <a:xfrm>
            <a:off x="656336" y="4573421"/>
            <a:ext cx="1327316" cy="14796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668890B6-B755-298A-AABC-51EE8896B4FD}"/>
              </a:ext>
            </a:extLst>
          </p:cNvPr>
          <p:cNvSpPr/>
          <p:nvPr/>
        </p:nvSpPr>
        <p:spPr>
          <a:xfrm>
            <a:off x="656337" y="6476490"/>
            <a:ext cx="1162614" cy="131943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ction Button: Blank 6">
            <a:hlinkClick r:id="rId14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1FFF88B9-488B-AC65-8BE4-9A6A69958485}"/>
              </a:ext>
            </a:extLst>
          </p:cNvPr>
          <p:cNvSpPr/>
          <p:nvPr/>
        </p:nvSpPr>
        <p:spPr>
          <a:xfrm>
            <a:off x="584437" y="8181189"/>
            <a:ext cx="1431871" cy="172782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rId15" action="ppaction://hlinksldjump" highlightClick="1"/>
            <a:hlinkHover r:id="rId15" action="ppaction://hlinksldjump"/>
            <a:extLst>
              <a:ext uri="{FF2B5EF4-FFF2-40B4-BE49-F238E27FC236}">
                <a16:creationId xmlns:a16="http://schemas.microsoft.com/office/drawing/2014/main" id="{597C8DA5-8904-16C7-9078-5DD41A707ACD}"/>
              </a:ext>
            </a:extLst>
          </p:cNvPr>
          <p:cNvSpPr/>
          <p:nvPr/>
        </p:nvSpPr>
        <p:spPr>
          <a:xfrm>
            <a:off x="8838855" y="2679389"/>
            <a:ext cx="1580048" cy="15125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6" action="ppaction://hlinksldjump" highlightClick="1"/>
            <a:hlinkHover r:id="rId16" action="ppaction://hlinksldjump"/>
            <a:extLst>
              <a:ext uri="{FF2B5EF4-FFF2-40B4-BE49-F238E27FC236}">
                <a16:creationId xmlns:a16="http://schemas.microsoft.com/office/drawing/2014/main" id="{546CB94A-F8C7-1A2B-6552-42CFF17043A4}"/>
              </a:ext>
            </a:extLst>
          </p:cNvPr>
          <p:cNvSpPr/>
          <p:nvPr/>
        </p:nvSpPr>
        <p:spPr>
          <a:xfrm>
            <a:off x="8820845" y="4471803"/>
            <a:ext cx="1445658" cy="171710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rId17" action="ppaction://hlinksldjump" highlightClick="1"/>
            <a:hlinkHover r:id="rId17" action="ppaction://hlinksldjump"/>
            <a:extLst>
              <a:ext uri="{FF2B5EF4-FFF2-40B4-BE49-F238E27FC236}">
                <a16:creationId xmlns:a16="http://schemas.microsoft.com/office/drawing/2014/main" id="{53595EDA-7A75-3D22-4350-FE26F4259E4C}"/>
              </a:ext>
            </a:extLst>
          </p:cNvPr>
          <p:cNvSpPr/>
          <p:nvPr/>
        </p:nvSpPr>
        <p:spPr>
          <a:xfrm>
            <a:off x="8991600" y="6527902"/>
            <a:ext cx="1349829" cy="152237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ction Button: Blank 34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CD692495-EB38-4A4C-CE10-7E1E93DD7A63}"/>
              </a:ext>
            </a:extLst>
          </p:cNvPr>
          <p:cNvSpPr/>
          <p:nvPr/>
        </p:nvSpPr>
        <p:spPr>
          <a:xfrm>
            <a:off x="8996388" y="8081426"/>
            <a:ext cx="1345041" cy="211286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041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62796C-BC2A-B703-3BFF-E12E19E5C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7B69A3-92C2-4303-04F5-1AB6CAF9F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85565"/>
            <a:ext cx="4343400" cy="3199115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1C9AFF6D-2EA6-343A-2127-729E0DE5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2381" y="3153458"/>
            <a:ext cx="880691" cy="880691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C19DD2A1-75C0-A317-4388-3548799EE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5981696"/>
            <a:ext cx="4343400" cy="319911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32E848A-C16C-117D-477A-B30F98F19AAF}"/>
              </a:ext>
            </a:extLst>
          </p:cNvPr>
          <p:cNvSpPr/>
          <p:nvPr/>
        </p:nvSpPr>
        <p:spPr>
          <a:xfrm>
            <a:off x="609600" y="5991999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2C35FE-C0F3-A94C-3B26-9E2B909BC5BC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E5BF67-33C1-5C36-741B-4772B8ED4874}"/>
              </a:ext>
            </a:extLst>
          </p:cNvPr>
          <p:cNvSpPr/>
          <p:nvPr/>
        </p:nvSpPr>
        <p:spPr>
          <a:xfrm>
            <a:off x="4953000" y="278258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FC877AB-110D-BDE5-CAE4-307956F590E9}"/>
              </a:ext>
            </a:extLst>
          </p:cNvPr>
          <p:cNvSpPr/>
          <p:nvPr/>
        </p:nvSpPr>
        <p:spPr>
          <a:xfrm>
            <a:off x="9296400" y="598169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9718307-40C5-9F95-9BB4-C5432B64D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2782585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D5B8EF70-0F6D-E282-C9A3-1A3075D25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591" y="3107077"/>
            <a:ext cx="880691" cy="880691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648A0DA1-5E2C-7A55-5C03-79FCD8C1F4E9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5649D44B-9D0B-57CE-2E68-727BDC45DC2E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D2BB4AA3-C964-E738-D6A9-D2893554C408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5" name="TextBox 19">
            <a:extLst>
              <a:ext uri="{FF2B5EF4-FFF2-40B4-BE49-F238E27FC236}">
                <a16:creationId xmlns:a16="http://schemas.microsoft.com/office/drawing/2014/main" id="{6AA22AA6-2434-B13C-8E39-17DD550280C5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4415C4FD-31DA-86FE-5FCD-F643EDF0E135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70FF7762-66D7-A5C5-4A28-E26E18FE5D6B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92A3340D-C9FC-0BCF-3C43-9EDF181D5C8E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B1C068BB-FC03-FA29-0780-C4610476CC9F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1272CB6E-58A4-11DE-7F72-EAD84696E14D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0C811D62-698B-E2F1-6C31-15B9FBFA2AEC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3BE88019-2396-830B-78A9-45B6D513ACA5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4F022866-02AD-59CF-DFF7-44102F41AE17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293F5C15-FFC6-0173-57D9-4856C46FA56C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8EA81A33-3BA4-F7A6-1F76-0D6D12C62CD8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5C20ED95-E638-8C35-5968-93DF489A5299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7" name="Picture 9">
            <a:extLst>
              <a:ext uri="{FF2B5EF4-FFF2-40B4-BE49-F238E27FC236}">
                <a16:creationId xmlns:a16="http://schemas.microsoft.com/office/drawing/2014/main" id="{3041A27A-CE80-9256-3BC9-0BB0E54D8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181" y="3150478"/>
            <a:ext cx="880691" cy="880691"/>
          </a:xfrm>
          <a:prstGeom prst="rect">
            <a:avLst/>
          </a:prstGeom>
        </p:spPr>
      </p:pic>
      <p:pic>
        <p:nvPicPr>
          <p:cNvPr id="28" name="Picture 9">
            <a:extLst>
              <a:ext uri="{FF2B5EF4-FFF2-40B4-BE49-F238E27FC236}">
                <a16:creationId xmlns:a16="http://schemas.microsoft.com/office/drawing/2014/main" id="{D3BAF2CD-84B2-A222-6ECB-D0AEDA0C8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29" name="Picture 9">
            <a:extLst>
              <a:ext uri="{FF2B5EF4-FFF2-40B4-BE49-F238E27FC236}">
                <a16:creationId xmlns:a16="http://schemas.microsoft.com/office/drawing/2014/main" id="{9B263B95-26E5-F6B0-78DF-AA7C8E56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411" y="6347671"/>
            <a:ext cx="880691" cy="880691"/>
          </a:xfrm>
          <a:prstGeom prst="rect">
            <a:avLst/>
          </a:prstGeom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178DCA91-DA0A-8EF0-2FCA-A3FC8B28A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290" y="6259282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D725DC26-38BF-101A-CF92-C1729FB6E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sp>
        <p:nvSpPr>
          <p:cNvPr id="12" name="Action Button: Blank 11">
            <a:hlinkClick r:id="" action="ppaction://noaction" highlightClick="1"/>
            <a:hlinkHover r:id="rId4" action="ppaction://hlinksldjump"/>
            <a:extLst>
              <a:ext uri="{FF2B5EF4-FFF2-40B4-BE49-F238E27FC236}">
                <a16:creationId xmlns:a16="http://schemas.microsoft.com/office/drawing/2014/main" id="{8BC3EE64-498D-BC19-4028-52862FA7A05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53DBAA-367A-F072-3160-C1202609179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1" name="Action Button: Blank 20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F6AE583-9309-4118-EF23-B9FEC39C8014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rId7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06B8A17-2689-95F8-8896-BE09D31A69B0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ction Button: Blank 25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DC0F043C-3070-5B17-0E42-CA8BB1A4440F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rId9" action="ppaction://hlinksldjump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B5262260-A1E3-2A11-3BFA-1CC22C750419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E85CEB3B-AA65-848E-C694-8FCB7B78BCBC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FC373BA7-58FF-15BD-6D8F-39CD5523416D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DDD48F1-A2F5-84B3-88A3-8717E70AA602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10742871-5569-F5EF-93F0-899468369333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Action Button: Blank 14">
            <a:hlinkClick r:id="rId7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53EDEAB5-29C5-3A4B-508A-91BD90FAB444}"/>
              </a:ext>
            </a:extLst>
          </p:cNvPr>
          <p:cNvSpPr/>
          <p:nvPr/>
        </p:nvSpPr>
        <p:spPr>
          <a:xfrm>
            <a:off x="609600" y="2708860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ction Button: Blank 24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00DF1E05-5774-81E3-27D9-788EE6F1FDB3}"/>
              </a:ext>
            </a:extLst>
          </p:cNvPr>
          <p:cNvSpPr/>
          <p:nvPr/>
        </p:nvSpPr>
        <p:spPr>
          <a:xfrm>
            <a:off x="4966814" y="270886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Action Button: Blank 29">
            <a:hlinkClick r:id="rId9" action="ppaction://hlinksldjump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DE8916C1-B6D1-0A8B-8C2C-9E6183352F70}"/>
              </a:ext>
            </a:extLst>
          </p:cNvPr>
          <p:cNvSpPr/>
          <p:nvPr/>
        </p:nvSpPr>
        <p:spPr>
          <a:xfrm>
            <a:off x="9238193" y="2721743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Action Button: Blank 33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D01061A1-97EA-AA99-818C-182688D01670}"/>
              </a:ext>
            </a:extLst>
          </p:cNvPr>
          <p:cNvSpPr/>
          <p:nvPr/>
        </p:nvSpPr>
        <p:spPr>
          <a:xfrm>
            <a:off x="520881" y="5963604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2B343A37-154C-5E15-EBBD-0EF714C67038}"/>
              </a:ext>
            </a:extLst>
          </p:cNvPr>
          <p:cNvSpPr/>
          <p:nvPr/>
        </p:nvSpPr>
        <p:spPr>
          <a:xfrm>
            <a:off x="4942465" y="592990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852B3940-C41B-3ACE-C350-8848174B40D3}"/>
              </a:ext>
            </a:extLst>
          </p:cNvPr>
          <p:cNvSpPr/>
          <p:nvPr/>
        </p:nvSpPr>
        <p:spPr>
          <a:xfrm>
            <a:off x="9322532" y="5944450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69678E4-4011-20CA-70BA-1AAFFCF8D8E4}"/>
              </a:ext>
            </a:extLst>
          </p:cNvPr>
          <p:cNvSpPr/>
          <p:nvPr/>
        </p:nvSpPr>
        <p:spPr>
          <a:xfrm>
            <a:off x="13620194" y="2721743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8" name="Action Button: Blank 47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3ECC70ED-E795-1357-3763-C10C71EF5F1A}"/>
              </a:ext>
            </a:extLst>
          </p:cNvPr>
          <p:cNvSpPr/>
          <p:nvPr/>
        </p:nvSpPr>
        <p:spPr>
          <a:xfrm>
            <a:off x="527609" y="5897671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40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B35301-D475-26E8-2A5E-95EBDA481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EB8BF1-8342-34A0-C216-20BF669A18C5}"/>
              </a:ext>
            </a:extLst>
          </p:cNvPr>
          <p:cNvSpPr/>
          <p:nvPr/>
        </p:nvSpPr>
        <p:spPr>
          <a:xfrm>
            <a:off x="3190513" y="3355857"/>
            <a:ext cx="3291644" cy="4273468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78BB4A1-D75B-6245-072F-3D04CE9C36CF}"/>
              </a:ext>
            </a:extLst>
          </p:cNvPr>
          <p:cNvSpPr/>
          <p:nvPr/>
        </p:nvSpPr>
        <p:spPr>
          <a:xfrm>
            <a:off x="5980096" y="3988702"/>
            <a:ext cx="3291644" cy="4273468"/>
          </a:xfrm>
          <a:prstGeom prst="round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48A4D5B-3995-3CF1-D093-6D4D14947E08}"/>
              </a:ext>
            </a:extLst>
          </p:cNvPr>
          <p:cNvSpPr/>
          <p:nvPr/>
        </p:nvSpPr>
        <p:spPr>
          <a:xfrm>
            <a:off x="8770075" y="3375484"/>
            <a:ext cx="3291644" cy="4273468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DA5089DB-2C7B-D526-2BC0-FE0E623B5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7933" y="4670941"/>
            <a:ext cx="2540000" cy="2540000"/>
          </a:xfrm>
          <a:prstGeom prst="rect">
            <a:avLst/>
          </a:prstGeom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A185D1E5-6195-1B39-13C8-525ECA284B27}"/>
              </a:ext>
            </a:extLst>
          </p:cNvPr>
          <p:cNvSpPr txBox="1"/>
          <p:nvPr/>
        </p:nvSpPr>
        <p:spPr>
          <a:xfrm>
            <a:off x="6553200" y="6286500"/>
            <a:ext cx="1844548" cy="132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US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Fundamente</a:t>
            </a:r>
            <a:r>
              <a:rPr lang="ro-RO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referito</a:t>
            </a:r>
            <a:r>
              <a:rPr lang="ro-RO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r</a:t>
            </a:r>
            <a:r>
              <a:rPr lang="ro-RO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e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</a:t>
            </a:r>
            <a:endParaRPr lang="en-US" sz="2000" dirty="0">
              <a:solidFill>
                <a:srgbClr val="A8754C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42545988-1A81-AAAD-3C05-139605CEBA4F}"/>
              </a:ext>
            </a:extLst>
          </p:cNvPr>
          <p:cNvSpPr txBox="1"/>
          <p:nvPr/>
        </p:nvSpPr>
        <p:spPr>
          <a:xfrm>
            <a:off x="1354843" y="1134391"/>
            <a:ext cx="99187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99600"/>
              </a:lnSpc>
            </a:pPr>
            <a:r>
              <a:rPr lang="ro-RO" sz="8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Cuprins</a:t>
            </a:r>
            <a:endParaRPr lang="en-US" sz="8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18E0CD76-D113-6DED-8EF6-5865F3EF574F}"/>
              </a:ext>
            </a:extLst>
          </p:cNvPr>
          <p:cNvSpPr txBox="1"/>
          <p:nvPr/>
        </p:nvSpPr>
        <p:spPr>
          <a:xfrm>
            <a:off x="9261071" y="5096168"/>
            <a:ext cx="1919698" cy="132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0310"/>
              </a:lnSpc>
            </a:pP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Protocoalele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,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specificațiile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limbajelor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,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cadrul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 de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lucru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și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organizațiile</a:t>
            </a:r>
            <a:r>
              <a:rPr lang="en-GB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tx1">
                    <a:alpha val="74902"/>
                  </a:schemeClr>
                </a:solidFill>
                <a:latin typeface="Hauora Regular"/>
              </a:rPr>
              <a:t>relevante</a:t>
            </a:r>
            <a:endParaRPr lang="en-US" sz="2000" dirty="0">
              <a:solidFill>
                <a:schemeClr val="tx1">
                  <a:alpha val="74902"/>
                </a:schemeClr>
              </a:solidFill>
              <a:latin typeface="Hauora Regular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4C0BE21-D0B1-9600-6C36-3E0891FC70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1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155" y="4249800"/>
            <a:ext cx="1775603" cy="1775603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E0301C7-6808-7260-8BE7-B370F0F601B6}"/>
              </a:ext>
            </a:extLst>
          </p:cNvPr>
          <p:cNvSpPr/>
          <p:nvPr/>
        </p:nvSpPr>
        <p:spPr>
          <a:xfrm>
            <a:off x="11538876" y="3988702"/>
            <a:ext cx="3291644" cy="4273468"/>
          </a:xfrm>
          <a:prstGeom prst="round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1A48C5B-9276-7FFD-729E-D1ED288E8FB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9415" y="4142496"/>
            <a:ext cx="1907344" cy="1907344"/>
          </a:xfrm>
          <a:prstGeom prst="rect">
            <a:avLst/>
          </a:prstGeom>
        </p:spPr>
      </p:pic>
      <p:sp>
        <p:nvSpPr>
          <p:cNvPr id="29" name="TextBox 20">
            <a:extLst>
              <a:ext uri="{FF2B5EF4-FFF2-40B4-BE49-F238E27FC236}">
                <a16:creationId xmlns:a16="http://schemas.microsoft.com/office/drawing/2014/main" id="{F6DA74F1-292C-1556-D60D-B3763DC39C8B}"/>
              </a:ext>
            </a:extLst>
          </p:cNvPr>
          <p:cNvSpPr txBox="1"/>
          <p:nvPr/>
        </p:nvSpPr>
        <p:spPr>
          <a:xfrm>
            <a:off x="12069662" y="6374896"/>
            <a:ext cx="2540001" cy="132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30310"/>
              </a:lnSpc>
            </a:pPr>
            <a:r>
              <a:rPr lang="ro-RO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Domenii  active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2000" dirty="0">
                <a:solidFill>
                  <a:srgbClr val="A8754C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rgbClr val="A8754C">
                    <a:alpha val="74902"/>
                  </a:srgbClr>
                </a:solidFill>
                <a:latin typeface="Hauora Regular"/>
              </a:rPr>
              <a:t>contractelor</a:t>
            </a:r>
            <a:endParaRPr lang="en-US" sz="2000" dirty="0">
              <a:solidFill>
                <a:srgbClr val="A8754C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60322AEC-6A25-6EAA-B298-FD75AE20C464}"/>
              </a:ext>
            </a:extLst>
          </p:cNvPr>
          <p:cNvSpPr txBox="1"/>
          <p:nvPr/>
        </p:nvSpPr>
        <p:spPr>
          <a:xfrm>
            <a:off x="3756936" y="6148888"/>
            <a:ext cx="1844548" cy="132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0310"/>
              </a:lnSpc>
            </a:pPr>
            <a:r>
              <a:rPr lang="ro-RO" sz="2000" dirty="0">
                <a:solidFill>
                  <a:schemeClr val="tx1">
                    <a:alpha val="74902"/>
                  </a:schemeClr>
                </a:solidFill>
                <a:latin typeface="Hauora Regular"/>
              </a:rPr>
              <a:t>Introducere</a:t>
            </a:r>
            <a:endParaRPr lang="en-US" sz="2000" dirty="0">
              <a:solidFill>
                <a:schemeClr val="tx1">
                  <a:alpha val="74902"/>
                </a:schemeClr>
              </a:solidFill>
              <a:latin typeface="Hauora Regular"/>
            </a:endParaRPr>
          </a:p>
        </p:txBody>
      </p:sp>
      <p:pic>
        <p:nvPicPr>
          <p:cNvPr id="2050" name="Picture 2" descr="Introduction Icon PNG Images, Vectors Free Download - Pngtree">
            <a:extLst>
              <a:ext uri="{FF2B5EF4-FFF2-40B4-BE49-F238E27FC236}">
                <a16:creationId xmlns:a16="http://schemas.microsoft.com/office/drawing/2014/main" id="{96E31FB1-80E7-E540-7FE4-C9C1007AC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2767" y="4050638"/>
            <a:ext cx="1447684" cy="144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rotocol Icons - Free SVG &amp; PNG Protocol Images - Noun Project">
            <a:extLst>
              <a:ext uri="{FF2B5EF4-FFF2-40B4-BE49-F238E27FC236}">
                <a16:creationId xmlns:a16="http://schemas.microsoft.com/office/drawing/2014/main" id="{04D67348-6DB6-8789-4D7D-FE2C55DB2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17" y="3666797"/>
            <a:ext cx="1320800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ction Button: Blank 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882A3879-E64A-F0F2-A97C-FFFA821F7708}"/>
              </a:ext>
            </a:extLst>
          </p:cNvPr>
          <p:cNvSpPr/>
          <p:nvPr/>
        </p:nvSpPr>
        <p:spPr>
          <a:xfrm>
            <a:off x="3182570" y="3355857"/>
            <a:ext cx="2883217" cy="42734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ction Button: Blank 1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56C9FE96-AF7F-D7B3-AB74-C97C8B6CFB3E}"/>
              </a:ext>
            </a:extLst>
          </p:cNvPr>
          <p:cNvSpPr/>
          <p:nvPr/>
        </p:nvSpPr>
        <p:spPr>
          <a:xfrm>
            <a:off x="5980097" y="4050638"/>
            <a:ext cx="2782036" cy="419190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ction Button: Blank 16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54DADBB9-31C3-FA8A-96E9-38487BF099CB}"/>
              </a:ext>
            </a:extLst>
          </p:cNvPr>
          <p:cNvSpPr/>
          <p:nvPr/>
        </p:nvSpPr>
        <p:spPr>
          <a:xfrm>
            <a:off x="8749292" y="3375484"/>
            <a:ext cx="2809265" cy="432021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ction Button: Blank 18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288F1CDD-B09B-9664-8F22-AD898B496F71}"/>
              </a:ext>
            </a:extLst>
          </p:cNvPr>
          <p:cNvSpPr/>
          <p:nvPr/>
        </p:nvSpPr>
        <p:spPr>
          <a:xfrm>
            <a:off x="11558557" y="3988702"/>
            <a:ext cx="3271963" cy="425384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6222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3D242D-48CB-7D9E-D899-8D1C0CDB4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>
            <a:extLst>
              <a:ext uri="{FF2B5EF4-FFF2-40B4-BE49-F238E27FC236}">
                <a16:creationId xmlns:a16="http://schemas.microsoft.com/office/drawing/2014/main" id="{F555A033-6131-3373-B869-7E54FA712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5981696"/>
            <a:ext cx="4343400" cy="319911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80098D-7032-6051-5903-F3B817340907}"/>
              </a:ext>
            </a:extLst>
          </p:cNvPr>
          <p:cNvSpPr/>
          <p:nvPr/>
        </p:nvSpPr>
        <p:spPr>
          <a:xfrm>
            <a:off x="609600" y="5991999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884F4A-FF73-94DA-0771-C29ED776A2A6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14FBF6-C152-0E4C-56CF-50DF7DFE92B4}"/>
              </a:ext>
            </a:extLst>
          </p:cNvPr>
          <p:cNvSpPr/>
          <p:nvPr/>
        </p:nvSpPr>
        <p:spPr>
          <a:xfrm>
            <a:off x="4953000" y="278258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AEE213-4AD6-ADEF-7D56-D3FA91B5297B}"/>
              </a:ext>
            </a:extLst>
          </p:cNvPr>
          <p:cNvSpPr/>
          <p:nvPr/>
        </p:nvSpPr>
        <p:spPr>
          <a:xfrm>
            <a:off x="9296400" y="598169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6BF8086-24D4-C5F8-AE6C-8B26BB6B7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2782585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BFF25D34-3131-9797-EEF8-0156F25FA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591" y="3107077"/>
            <a:ext cx="880691" cy="880691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DC895F85-49CD-CEEA-1254-756ED4353AE0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270F3D77-9915-BFC4-A484-AA910A710F2A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EB67F9F7-741A-AFF0-DCBC-C7B90AE1F064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B44FE42E-6E90-F5F2-D070-2810D4CB6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427" y="3014899"/>
            <a:ext cx="1346200" cy="13462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A9B97B-21DB-7E9C-7C61-CCE2122D0BDC}"/>
              </a:ext>
            </a:extLst>
          </p:cNvPr>
          <p:cNvSpPr/>
          <p:nvPr/>
        </p:nvSpPr>
        <p:spPr>
          <a:xfrm>
            <a:off x="609600" y="2792884"/>
            <a:ext cx="4343400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EAC1973C-CAF1-59BE-9652-30CA52A9E5E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36475" y="3046438"/>
            <a:ext cx="957517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DE79BBD5-B781-B96E-AF96-DD6A61BC7453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0C78A024-2A6D-95E7-E31F-73AA76BB3D35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5322C7D2-D252-77F0-965B-39C7F764CFC8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FA6750C1-D072-9965-8990-E52D8E80C535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AF8054DF-29D1-1B2B-78DA-0B78EF5BAB5C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318B5CBD-5CD9-F5BC-A450-1381A9EFC215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B3567A03-35BB-D94D-504F-6EF829B76671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B4610E6A-1D98-A0A3-B674-F1549DDC9C63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0A2A7A80-CF99-1212-1E5C-694A57F4B739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8B6C0524-EC2C-F6C0-2C31-CA26650F03BA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E9DCB239-93AC-3FD1-F039-702E6D4154B0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039637C3-9E96-06FD-512F-CB5C4653B8F2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7" name="Picture 9">
            <a:extLst>
              <a:ext uri="{FF2B5EF4-FFF2-40B4-BE49-F238E27FC236}">
                <a16:creationId xmlns:a16="http://schemas.microsoft.com/office/drawing/2014/main" id="{3C9D3851-5DA9-A663-A982-FCF066431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181" y="3150478"/>
            <a:ext cx="880691" cy="880691"/>
          </a:xfrm>
          <a:prstGeom prst="rect">
            <a:avLst/>
          </a:prstGeom>
        </p:spPr>
      </p:pic>
      <p:pic>
        <p:nvPicPr>
          <p:cNvPr id="28" name="Picture 9">
            <a:extLst>
              <a:ext uri="{FF2B5EF4-FFF2-40B4-BE49-F238E27FC236}">
                <a16:creationId xmlns:a16="http://schemas.microsoft.com/office/drawing/2014/main" id="{C683D34E-856A-54E3-7885-94897850E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29" name="Picture 9">
            <a:extLst>
              <a:ext uri="{FF2B5EF4-FFF2-40B4-BE49-F238E27FC236}">
                <a16:creationId xmlns:a16="http://schemas.microsoft.com/office/drawing/2014/main" id="{D153B5D9-C94A-719E-0E9A-902AA2E78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411" y="6347671"/>
            <a:ext cx="880691" cy="880691"/>
          </a:xfrm>
          <a:prstGeom prst="rect">
            <a:avLst/>
          </a:prstGeom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8F4805A0-FBBD-C07A-399E-0174525B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290" y="6259282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A1487E0E-B367-EEC2-F75E-9141CDBFD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sp>
        <p:nvSpPr>
          <p:cNvPr id="45" name="Action Button: Blank 44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5E2BBCF0-AB02-997F-8A79-2C01F6F550AA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504A370-D57D-AA3B-706F-8E25C244106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48" name="Action Button: Blank 4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58BA40E0-EAA7-9252-2DAB-E23C94FDFC2A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3F684C00-DBA6-AD52-50B7-7745EC3AAC2B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3740C8D2-5365-0F80-A792-34414E359E7F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42817D61-AD27-E3C2-9633-7C8808324F22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8F722C82-E9FD-BE75-1B56-CA8418EA696E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210F0A5-3375-B862-4858-78916BFD3B47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F0A83764-5299-F4BD-47B7-BC54AE048FFA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9C8C952C-94C0-1B5C-6B56-0E9C464F32D9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B28AB27A-A9A9-6975-FAEE-1954232FAC4C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ction Button: Blank 6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AA165886-B907-74E6-9495-BABF3E29F8EA}"/>
              </a:ext>
            </a:extLst>
          </p:cNvPr>
          <p:cNvSpPr/>
          <p:nvPr/>
        </p:nvSpPr>
        <p:spPr>
          <a:xfrm>
            <a:off x="601350" y="729905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ction Button: Blank 10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DDC9D773-161F-32D7-B0B7-E03483F28C2B}"/>
              </a:ext>
            </a:extLst>
          </p:cNvPr>
          <p:cNvSpPr/>
          <p:nvPr/>
        </p:nvSpPr>
        <p:spPr>
          <a:xfrm>
            <a:off x="4941310" y="2778571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ction Button: Blank 11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02A30AAD-B77F-203A-E370-76CDDA013AB1}"/>
              </a:ext>
            </a:extLst>
          </p:cNvPr>
          <p:cNvSpPr/>
          <p:nvPr/>
        </p:nvSpPr>
        <p:spPr>
          <a:xfrm>
            <a:off x="9284710" y="2778571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4ABF752C-2A1C-E7CE-3A0B-AD39C05B3F9D}"/>
              </a:ext>
            </a:extLst>
          </p:cNvPr>
          <p:cNvSpPr/>
          <p:nvPr/>
        </p:nvSpPr>
        <p:spPr>
          <a:xfrm>
            <a:off x="597910" y="6014577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ction Button: Blank 16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A4805D6F-3C4D-2235-B127-52D6400E6544}"/>
              </a:ext>
            </a:extLst>
          </p:cNvPr>
          <p:cNvSpPr/>
          <p:nvPr/>
        </p:nvSpPr>
        <p:spPr>
          <a:xfrm>
            <a:off x="4937073" y="5968662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ction Button: Blank 20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B873CB8C-93B0-B671-D998-01D0B1926F3A}"/>
              </a:ext>
            </a:extLst>
          </p:cNvPr>
          <p:cNvSpPr/>
          <p:nvPr/>
        </p:nvSpPr>
        <p:spPr>
          <a:xfrm>
            <a:off x="9296400" y="5970116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FB7FE642-DB43-2DED-A874-3689FC0D6044}"/>
              </a:ext>
            </a:extLst>
          </p:cNvPr>
          <p:cNvSpPr/>
          <p:nvPr/>
        </p:nvSpPr>
        <p:spPr>
          <a:xfrm>
            <a:off x="13632347" y="2791603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rId8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0D4F4FD4-3A11-19F7-552D-1E950699D2FB}"/>
              </a:ext>
            </a:extLst>
          </p:cNvPr>
          <p:cNvSpPr/>
          <p:nvPr/>
        </p:nvSpPr>
        <p:spPr>
          <a:xfrm>
            <a:off x="609600" y="2841758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ction Button: Blank 55">
            <a:hlinkClick r:id="rId9" action="ppaction://hlinksldjump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9E4DE8D2-9A82-FD54-C157-C738A595C320}"/>
              </a:ext>
            </a:extLst>
          </p:cNvPr>
          <p:cNvSpPr/>
          <p:nvPr/>
        </p:nvSpPr>
        <p:spPr>
          <a:xfrm>
            <a:off x="4966814" y="2841758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Action Button: Blank 56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EEBF28E7-43F2-195A-DD16-D727672F55ED}"/>
              </a:ext>
            </a:extLst>
          </p:cNvPr>
          <p:cNvSpPr/>
          <p:nvPr/>
        </p:nvSpPr>
        <p:spPr>
          <a:xfrm>
            <a:off x="9238193" y="2854641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Action Button: Blank 57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4A865D32-F501-8465-A681-05CCB90C5B69}"/>
              </a:ext>
            </a:extLst>
          </p:cNvPr>
          <p:cNvSpPr/>
          <p:nvPr/>
        </p:nvSpPr>
        <p:spPr>
          <a:xfrm>
            <a:off x="520881" y="6096502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Action Button: Blank 58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01A10896-00DE-152A-0136-01A22E2ABC75}"/>
              </a:ext>
            </a:extLst>
          </p:cNvPr>
          <p:cNvSpPr/>
          <p:nvPr/>
        </p:nvSpPr>
        <p:spPr>
          <a:xfrm>
            <a:off x="4942465" y="606280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ction Button: Blank 59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E16100D2-829E-E8DE-6D62-5965A0DCDBA4}"/>
              </a:ext>
            </a:extLst>
          </p:cNvPr>
          <p:cNvSpPr/>
          <p:nvPr/>
        </p:nvSpPr>
        <p:spPr>
          <a:xfrm>
            <a:off x="9322532" y="6077348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ction Button: Blank 60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B22B9CEA-C328-BCA8-6E7D-EA49F39B8E03}"/>
              </a:ext>
            </a:extLst>
          </p:cNvPr>
          <p:cNvSpPr/>
          <p:nvPr/>
        </p:nvSpPr>
        <p:spPr>
          <a:xfrm>
            <a:off x="13620194" y="2854641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2" name="Action Button: Blank 61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FE309A0D-0DAF-6AE6-B193-4FC96D8C4883}"/>
              </a:ext>
            </a:extLst>
          </p:cNvPr>
          <p:cNvSpPr/>
          <p:nvPr/>
        </p:nvSpPr>
        <p:spPr>
          <a:xfrm>
            <a:off x="527609" y="6030569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726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7E405D-1D1F-DBB4-F6EE-AA861246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8B68C1-378F-1B0D-ECD7-2E710D079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961D9E65-D6FF-5607-7E50-015370C74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5981696"/>
            <a:ext cx="4343400" cy="319911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E2390E4-88BA-3D4C-69ED-0EB818F003FD}"/>
              </a:ext>
            </a:extLst>
          </p:cNvPr>
          <p:cNvSpPr/>
          <p:nvPr/>
        </p:nvSpPr>
        <p:spPr>
          <a:xfrm>
            <a:off x="609600" y="5991999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E241AC-D255-098E-6483-D5F91A9F0280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E17CA9-0C6E-7499-D083-A7D40C3FCA70}"/>
              </a:ext>
            </a:extLst>
          </p:cNvPr>
          <p:cNvSpPr/>
          <p:nvPr/>
        </p:nvSpPr>
        <p:spPr>
          <a:xfrm>
            <a:off x="9296400" y="598169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78101DE-36E4-2F63-355F-1CFF2056A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2782585"/>
            <a:ext cx="4343400" cy="3199115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01AF063E-E9FC-4578-08F2-244007FD71D4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0C0417E-5F6F-D64D-6927-F2F21C8342E2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603F6F63-782B-FE37-4390-B7838BF2F26C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3ABA7B-870F-7D00-4FF0-782B38C0CF34}"/>
              </a:ext>
            </a:extLst>
          </p:cNvPr>
          <p:cNvSpPr/>
          <p:nvPr/>
        </p:nvSpPr>
        <p:spPr>
          <a:xfrm>
            <a:off x="4965138" y="2781300"/>
            <a:ext cx="4343400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CC9398F3-2CD8-7B06-99F0-48C56D2AF7C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44682" y="3066386"/>
            <a:ext cx="957517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3DA9F7D7-019A-28A8-C27D-6F2D0CF917AF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0E647540-ACDD-DFC7-73AC-1220916AD529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3344CBB5-7596-AA2D-5C64-9CA78571B6E7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87955336-9F3A-EDCB-F2BD-5013DD284D8B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E0CFEF81-F216-96E6-30F2-868DA69E3258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BB12BC47-8D66-A0ED-9C43-D1F3C0815084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F1BEEFC0-64A4-2D7E-7C06-29CF6D3E2C5C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DA6E9113-FE1B-1CB4-4B50-7BCAF2965365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A85BBD67-AC24-0872-A018-B1376FBF73F2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8D5F5F73-A073-AE10-6B8B-8B93877B96B0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9990D395-F5C2-3C9D-5665-A22CC7A2E500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090449B6-D67A-63AB-A1B8-1F719C6160BF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7" name="Picture 9">
            <a:extLst>
              <a:ext uri="{FF2B5EF4-FFF2-40B4-BE49-F238E27FC236}">
                <a16:creationId xmlns:a16="http://schemas.microsoft.com/office/drawing/2014/main" id="{AC04B27D-74B0-BCE0-B234-5EC88E8C4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9181" y="3150478"/>
            <a:ext cx="880691" cy="880691"/>
          </a:xfrm>
          <a:prstGeom prst="rect">
            <a:avLst/>
          </a:prstGeom>
        </p:spPr>
      </p:pic>
      <p:pic>
        <p:nvPicPr>
          <p:cNvPr id="28" name="Picture 9">
            <a:extLst>
              <a:ext uri="{FF2B5EF4-FFF2-40B4-BE49-F238E27FC236}">
                <a16:creationId xmlns:a16="http://schemas.microsoft.com/office/drawing/2014/main" id="{B6B51703-5EF1-951C-DD46-858748D19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29" name="Picture 9">
            <a:extLst>
              <a:ext uri="{FF2B5EF4-FFF2-40B4-BE49-F238E27FC236}">
                <a16:creationId xmlns:a16="http://schemas.microsoft.com/office/drawing/2014/main" id="{FC63F4B6-092B-402C-1A0C-DF1BB4B91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411" y="6347671"/>
            <a:ext cx="880691" cy="880691"/>
          </a:xfrm>
          <a:prstGeom prst="rect">
            <a:avLst/>
          </a:prstGeom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32B59C97-E716-FC43-741E-6F799E625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290" y="6259282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5D230B91-51BA-81AE-753C-BFCFA1E4B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99B9763A-CD21-3AA8-F99F-62085832D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17" name="Action Button: Blank 16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34E46689-66BB-A023-CB86-781EADDCAD3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9549532-C348-FD0C-2BE1-596D9EA5450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6" name="Action Button: Blank 2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AEF00E20-E878-599C-0F15-77F9A8EC242A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ction Button: Blank 20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FB1D7A27-3892-0B46-E634-D0936DCFD6FC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E7BB36BD-B11A-574A-7E59-58DE90CC8878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BAC1CF49-74A1-2548-3240-7A700AD187CE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8009ACCF-8CDD-788E-4D59-01E815829666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CC25FC31-18AF-5B5F-6430-649BF6599BE6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369AB912-CE2C-4E4F-FE81-A46DFE134323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9B5F258-EAA6-F44F-850B-C655901BCD42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B8D2F2A9-D662-D252-7EA1-EA07A6608508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ction Button: Blank 8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D0AEB567-307F-E9BC-F591-C2234FF99472}"/>
              </a:ext>
            </a:extLst>
          </p:cNvPr>
          <p:cNvSpPr/>
          <p:nvPr/>
        </p:nvSpPr>
        <p:spPr>
          <a:xfrm>
            <a:off x="585579" y="2821378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ction Button: Blank 11">
            <a:hlinkClick r:id="" action="ppaction://noaction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CCBF196F-699B-5EED-5A4F-83758DFB53B9}"/>
              </a:ext>
            </a:extLst>
          </p:cNvPr>
          <p:cNvSpPr/>
          <p:nvPr/>
        </p:nvSpPr>
        <p:spPr>
          <a:xfrm>
            <a:off x="4928979" y="2809794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ction Button: Blank 12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0D8BC5C1-054F-CE05-F234-153E54717B5D}"/>
              </a:ext>
            </a:extLst>
          </p:cNvPr>
          <p:cNvSpPr/>
          <p:nvPr/>
        </p:nvSpPr>
        <p:spPr>
          <a:xfrm>
            <a:off x="9272379" y="2809794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B6C5CC7-F1CB-2D89-A89A-80611D66DC62}"/>
              </a:ext>
            </a:extLst>
          </p:cNvPr>
          <p:cNvSpPr/>
          <p:nvPr/>
        </p:nvSpPr>
        <p:spPr>
          <a:xfrm>
            <a:off x="585579" y="6045800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ction Button: Blank 24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29BB270A-B634-A4B1-DC27-CC3FABC29E0B}"/>
              </a:ext>
            </a:extLst>
          </p:cNvPr>
          <p:cNvSpPr/>
          <p:nvPr/>
        </p:nvSpPr>
        <p:spPr>
          <a:xfrm>
            <a:off x="4924742" y="5999885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E40418CD-5031-AB99-5176-59775CDBCEDA}"/>
              </a:ext>
            </a:extLst>
          </p:cNvPr>
          <p:cNvSpPr/>
          <p:nvPr/>
        </p:nvSpPr>
        <p:spPr>
          <a:xfrm>
            <a:off x="9284069" y="6001339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90C17756-3C51-8CD7-1B12-390032876846}"/>
              </a:ext>
            </a:extLst>
          </p:cNvPr>
          <p:cNvSpPr/>
          <p:nvPr/>
        </p:nvSpPr>
        <p:spPr>
          <a:xfrm>
            <a:off x="13620016" y="2822826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ABE2E9C4-2003-BF3A-8E95-227E9016D2FA}"/>
              </a:ext>
            </a:extLst>
          </p:cNvPr>
          <p:cNvSpPr/>
          <p:nvPr/>
        </p:nvSpPr>
        <p:spPr>
          <a:xfrm>
            <a:off x="609422" y="2763243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65F62FEE-0063-E700-6EAC-E7E628720C9D}"/>
              </a:ext>
            </a:extLst>
          </p:cNvPr>
          <p:cNvSpPr/>
          <p:nvPr/>
        </p:nvSpPr>
        <p:spPr>
          <a:xfrm>
            <a:off x="4966636" y="2763243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20147336-DECA-FC6D-F24F-7B53D0CE1BB6}"/>
              </a:ext>
            </a:extLst>
          </p:cNvPr>
          <p:cNvSpPr/>
          <p:nvPr/>
        </p:nvSpPr>
        <p:spPr>
          <a:xfrm>
            <a:off x="9238015" y="2776126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2B1E8FDE-FFEC-4EB4-9D73-89E2DF25708F}"/>
              </a:ext>
            </a:extLst>
          </p:cNvPr>
          <p:cNvSpPr/>
          <p:nvPr/>
        </p:nvSpPr>
        <p:spPr>
          <a:xfrm>
            <a:off x="520703" y="6017987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19F7962A-7C75-5B63-B5CE-FC46007FB928}"/>
              </a:ext>
            </a:extLst>
          </p:cNvPr>
          <p:cNvSpPr/>
          <p:nvPr/>
        </p:nvSpPr>
        <p:spPr>
          <a:xfrm>
            <a:off x="4942287" y="5984286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DD922B49-7B41-5FF3-5AA7-BBFF8C43F4D9}"/>
              </a:ext>
            </a:extLst>
          </p:cNvPr>
          <p:cNvSpPr/>
          <p:nvPr/>
        </p:nvSpPr>
        <p:spPr>
          <a:xfrm>
            <a:off x="9322354" y="5998833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5AC70047-16CB-03E2-C609-F35BC31B68A3}"/>
              </a:ext>
            </a:extLst>
          </p:cNvPr>
          <p:cNvSpPr/>
          <p:nvPr/>
        </p:nvSpPr>
        <p:spPr>
          <a:xfrm>
            <a:off x="13620016" y="2776126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Action Button: Blank 55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58B9B370-0281-2D13-69AE-7F30F81B932A}"/>
              </a:ext>
            </a:extLst>
          </p:cNvPr>
          <p:cNvSpPr/>
          <p:nvPr/>
        </p:nvSpPr>
        <p:spPr>
          <a:xfrm>
            <a:off x="527431" y="5952054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991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02DE69-7747-850A-F1B6-244CA6AC1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B78D3E-8333-DA86-369B-EE4EAD1DFFFD}"/>
              </a:ext>
            </a:extLst>
          </p:cNvPr>
          <p:cNvSpPr/>
          <p:nvPr/>
        </p:nvSpPr>
        <p:spPr>
          <a:xfrm>
            <a:off x="4957237" y="2782580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9">
            <a:extLst>
              <a:ext uri="{FF2B5EF4-FFF2-40B4-BE49-F238E27FC236}">
                <a16:creationId xmlns:a16="http://schemas.microsoft.com/office/drawing/2014/main" id="{245F5656-674E-5A1E-1E0D-9AF9B8E1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48" y="3138252"/>
            <a:ext cx="880691" cy="88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747A80-56D1-9E59-0307-7A453A751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BED59EC2-831D-C729-58DC-C57320E6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5981696"/>
            <a:ext cx="4343400" cy="319911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FC77702-ABEB-B2A9-5722-D375C8CDDF66}"/>
              </a:ext>
            </a:extLst>
          </p:cNvPr>
          <p:cNvSpPr/>
          <p:nvPr/>
        </p:nvSpPr>
        <p:spPr>
          <a:xfrm>
            <a:off x="609600" y="5991999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3F01DB-FA1B-5BCC-C962-3CA63A7CB99F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619D46-B2CB-C7EF-0C9E-8D4AACF45A87}"/>
              </a:ext>
            </a:extLst>
          </p:cNvPr>
          <p:cNvSpPr/>
          <p:nvPr/>
        </p:nvSpPr>
        <p:spPr>
          <a:xfrm>
            <a:off x="9296400" y="5981695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ADF0C38-A785-7326-BA82-BE88B727D888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293691F-1742-B939-4A0C-2669400E07CA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B8B01544-ED7B-3FC9-4457-6B6F4194E037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736360-4F5B-AD96-43DD-CEF6AE03F479}"/>
              </a:ext>
            </a:extLst>
          </p:cNvPr>
          <p:cNvSpPr/>
          <p:nvPr/>
        </p:nvSpPr>
        <p:spPr>
          <a:xfrm>
            <a:off x="9296400" y="2781300"/>
            <a:ext cx="4343400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D676F848-0C78-FD0C-F78F-3366FA4895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375944" y="3066386"/>
            <a:ext cx="957517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D7E92B06-5182-BE62-EF2E-8D499A6D04B6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0C153302-256C-E043-9A3E-178205B70C03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76E93FE1-FA4A-DB85-AF90-0830F4431527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981A2759-F7B6-E419-EC99-9F11A9E57AC3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BF435530-6E9A-3BAA-67CE-5943F7812AD3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456774C1-E07B-E1D9-C747-F769DC4B84BB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E80FD257-2822-37E6-2EF6-2E4A7FEE241E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E9B12A2F-48B0-AF6E-4AFD-B696CB8346B3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C8B15202-3F8E-2140-728F-0CDFEC83C894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10FE8FBD-77C2-D537-0B69-5148F6E459DB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07151394-0F65-31D4-801B-491E0AD3AADA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0879A2EE-4CB2-47F2-D183-EB3A2DD13563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8" name="Picture 9">
            <a:extLst>
              <a:ext uri="{FF2B5EF4-FFF2-40B4-BE49-F238E27FC236}">
                <a16:creationId xmlns:a16="http://schemas.microsoft.com/office/drawing/2014/main" id="{93F96256-AFF5-0679-EBA0-ECAB256CA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29" name="Picture 9">
            <a:extLst>
              <a:ext uri="{FF2B5EF4-FFF2-40B4-BE49-F238E27FC236}">
                <a16:creationId xmlns:a16="http://schemas.microsoft.com/office/drawing/2014/main" id="{91D1A37B-7358-FF6D-1151-77C0BB750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411" y="6347671"/>
            <a:ext cx="880691" cy="880691"/>
          </a:xfrm>
          <a:prstGeom prst="rect">
            <a:avLst/>
          </a:prstGeom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65E73F88-A1AC-BFCB-46FB-45085AB67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290" y="6259282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3C7ABCEF-264B-D3F2-9459-2758042B8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398A8F1B-14EB-2E04-063F-428D444D6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21" name="Action Button: Blank 20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896D2B94-8FE7-45D2-A3B2-2F34D8B6B51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BC785D07-550E-632E-8DBB-881164C68DBA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C3CE54-519E-8B7F-2203-6DBCDF48241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6" name="Action Button: Blank 25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08863AA2-5870-D9B4-7CB9-A5ECA60D8D2C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8050F40A-EFC1-606A-5615-C1777434791D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B359E1FA-0402-BE2B-049D-2B341CB727B7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FC252A1F-412D-83B2-7A5A-E19A6DE75B65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BCA4FBB4-9BF4-EF63-9A04-4EA694DCABEB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03F6DAA-FB7D-0A86-18D5-33023612B7ED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D9401D3F-5FF6-8A18-370C-E730767FD643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4D8FF510-4BA7-B4FF-4669-30E09FA0F4A7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ction Button: Blank 5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2E5CD96D-BD22-2536-5CBC-A32C55DCF770}"/>
              </a:ext>
            </a:extLst>
          </p:cNvPr>
          <p:cNvSpPr/>
          <p:nvPr/>
        </p:nvSpPr>
        <p:spPr>
          <a:xfrm>
            <a:off x="762000" y="29452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ction Button: Blank 8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09D63A52-C648-9234-3978-DB970AB04A4A}"/>
              </a:ext>
            </a:extLst>
          </p:cNvPr>
          <p:cNvSpPr/>
          <p:nvPr/>
        </p:nvSpPr>
        <p:spPr>
          <a:xfrm>
            <a:off x="5105400" y="29337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4BA9A48E-ECAB-AC5F-661E-CD21601A0A7B}"/>
              </a:ext>
            </a:extLst>
          </p:cNvPr>
          <p:cNvSpPr/>
          <p:nvPr/>
        </p:nvSpPr>
        <p:spPr>
          <a:xfrm>
            <a:off x="9448800" y="29337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ction Button: Blank 16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197E084D-A619-2243-A984-0CECF7D00714}"/>
              </a:ext>
            </a:extLst>
          </p:cNvPr>
          <p:cNvSpPr/>
          <p:nvPr/>
        </p:nvSpPr>
        <p:spPr>
          <a:xfrm>
            <a:off x="762000" y="61697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ction Button: Blank 26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C60CA4CD-7EA8-977E-8C07-C923C101F38E}"/>
              </a:ext>
            </a:extLst>
          </p:cNvPr>
          <p:cNvSpPr/>
          <p:nvPr/>
        </p:nvSpPr>
        <p:spPr>
          <a:xfrm>
            <a:off x="5101163" y="61237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32BCC38-541A-638E-020F-E01E8ADE2B18}"/>
              </a:ext>
            </a:extLst>
          </p:cNvPr>
          <p:cNvSpPr/>
          <p:nvPr/>
        </p:nvSpPr>
        <p:spPr>
          <a:xfrm>
            <a:off x="9460490" y="61252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76BF1F45-E978-0144-51D8-8197DA2EAE36}"/>
              </a:ext>
            </a:extLst>
          </p:cNvPr>
          <p:cNvSpPr/>
          <p:nvPr/>
        </p:nvSpPr>
        <p:spPr>
          <a:xfrm>
            <a:off x="13796437" y="29467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0BFFCD3-A339-1478-2DAC-4651B73942B5}"/>
              </a:ext>
            </a:extLst>
          </p:cNvPr>
          <p:cNvSpPr/>
          <p:nvPr/>
        </p:nvSpPr>
        <p:spPr>
          <a:xfrm>
            <a:off x="703551" y="2760610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85127D73-1075-A882-FE10-02975664294A}"/>
              </a:ext>
            </a:extLst>
          </p:cNvPr>
          <p:cNvSpPr/>
          <p:nvPr/>
        </p:nvSpPr>
        <p:spPr>
          <a:xfrm>
            <a:off x="5060765" y="276061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3E31ECA4-7342-2B5A-B842-C589EC5F631E}"/>
              </a:ext>
            </a:extLst>
          </p:cNvPr>
          <p:cNvSpPr/>
          <p:nvPr/>
        </p:nvSpPr>
        <p:spPr>
          <a:xfrm>
            <a:off x="9332144" y="2773493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3452C947-FF8B-11DF-4064-02C1B35C6506}"/>
              </a:ext>
            </a:extLst>
          </p:cNvPr>
          <p:cNvSpPr/>
          <p:nvPr/>
        </p:nvSpPr>
        <p:spPr>
          <a:xfrm>
            <a:off x="614832" y="6015354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E57200D4-14BA-C3E7-EFE9-DCA1D7091F00}"/>
              </a:ext>
            </a:extLst>
          </p:cNvPr>
          <p:cNvSpPr/>
          <p:nvPr/>
        </p:nvSpPr>
        <p:spPr>
          <a:xfrm>
            <a:off x="5036416" y="598165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E8B37F9-25A9-A66D-F964-51CE418A4281}"/>
              </a:ext>
            </a:extLst>
          </p:cNvPr>
          <p:cNvSpPr/>
          <p:nvPr/>
        </p:nvSpPr>
        <p:spPr>
          <a:xfrm>
            <a:off x="9416483" y="5996200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B81BD7C9-2B35-0E31-FFC2-C0C2E9FB14D3}"/>
              </a:ext>
            </a:extLst>
          </p:cNvPr>
          <p:cNvSpPr/>
          <p:nvPr/>
        </p:nvSpPr>
        <p:spPr>
          <a:xfrm>
            <a:off x="13714145" y="2773493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Action Button: Blank 55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F11225B-5C95-0388-F289-49AD568A5E8A}"/>
              </a:ext>
            </a:extLst>
          </p:cNvPr>
          <p:cNvSpPr/>
          <p:nvPr/>
        </p:nvSpPr>
        <p:spPr>
          <a:xfrm>
            <a:off x="621560" y="5949421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176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AEEC98-FB9B-EA96-6741-EE925B3D9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5A3DE430-DA89-F2D8-829A-9937F287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0637" y="2787804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D76D09A-4A72-7A5E-D69A-A5A4109EB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3927" y="3065390"/>
            <a:ext cx="880691" cy="8806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D237772-2379-7FB5-4CFE-C1224ABAFCDB}"/>
              </a:ext>
            </a:extLst>
          </p:cNvPr>
          <p:cNvSpPr/>
          <p:nvPr/>
        </p:nvSpPr>
        <p:spPr>
          <a:xfrm>
            <a:off x="4957237" y="2782580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9">
            <a:extLst>
              <a:ext uri="{FF2B5EF4-FFF2-40B4-BE49-F238E27FC236}">
                <a16:creationId xmlns:a16="http://schemas.microsoft.com/office/drawing/2014/main" id="{229D1BEF-D694-7CBA-A642-E3002294A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048" y="3138252"/>
            <a:ext cx="880691" cy="88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53F8DF-DA47-B723-1CF0-94A378C4B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7D699F90-C8F0-E74F-64A3-FC99F679A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5981696"/>
            <a:ext cx="4343400" cy="31991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0A94AD-CAF8-5CD2-C41E-1AFF0BE1CD10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D22BB5-2AB6-AB8C-26BD-A5D594DB30A6}"/>
              </a:ext>
            </a:extLst>
          </p:cNvPr>
          <p:cNvSpPr/>
          <p:nvPr/>
        </p:nvSpPr>
        <p:spPr>
          <a:xfrm>
            <a:off x="9296400" y="5981695"/>
            <a:ext cx="4320476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70A6D3B9-B0F7-68FF-C564-E6F62520F5AC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5B2C1FBD-52C9-AE7B-3CEE-E28AC71003EC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CC5A0E83-3526-5A79-C0CE-CC0BE02256E9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7DE4DF7-6CDD-F627-7910-B3B035DF9013}"/>
              </a:ext>
            </a:extLst>
          </p:cNvPr>
          <p:cNvSpPr/>
          <p:nvPr/>
        </p:nvSpPr>
        <p:spPr>
          <a:xfrm>
            <a:off x="611719" y="6017306"/>
            <a:ext cx="4343400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F34D1884-5F5E-8B0C-75D8-6EA9CD5DF07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91263" y="6302392"/>
            <a:ext cx="957517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BAD8F5F0-EC0B-772D-211F-80B37C5E50FE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D69B48B4-3FA9-79D1-CC5B-A9205E221949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F813354E-2157-E4AA-9318-C53E134B6A66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63AD8981-DA55-2D65-9A52-D3FC4CDE7A27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CB45B834-21F6-7280-214E-CAF48A1300DD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EA1E842E-C0A6-3A0B-0979-5D503D1FA15B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4A0F17DB-AC91-0355-BED4-8720674D8CAA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084AD82E-D2A1-2562-81DE-CC4EDCBE554B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38C9A1A7-519B-C016-9227-C4A06EBDE11A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576A1037-9E5D-E333-0D91-E1223747E492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B2D5EE00-14B7-8793-3791-E6A991D8AEBB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FDF280E2-7613-882F-3B80-80EB9E58F29A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8" name="Picture 9">
            <a:extLst>
              <a:ext uri="{FF2B5EF4-FFF2-40B4-BE49-F238E27FC236}">
                <a16:creationId xmlns:a16="http://schemas.microsoft.com/office/drawing/2014/main" id="{702CA585-B946-1FC5-3F93-A4529838F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41" name="Picture 9">
            <a:extLst>
              <a:ext uri="{FF2B5EF4-FFF2-40B4-BE49-F238E27FC236}">
                <a16:creationId xmlns:a16="http://schemas.microsoft.com/office/drawing/2014/main" id="{FD710348-5538-5991-1944-8A6A7CD0C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290" y="6259282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A458A4DD-2802-1732-6369-1B4E00B99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B97B79CA-61B4-83CE-9306-E2BFF58AC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21" name="Action Button: Blank 20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7E9AFF3C-6A10-1D32-D59B-19374609F91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58E06600-1F21-E879-2FDE-825CBAFC10A6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4F9D495-AE4F-8F81-C008-C561F44F8C5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6" name="Action Button: Blank 25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A5473A8F-CCF0-9919-C6FD-DDBF974BFAB7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ction Button: Blank 26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0F34F8C5-005A-28BE-C441-B9EC68E79F9F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8DD2F4E1-05E9-0F8E-E218-19E329200E24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0C1C973C-3FC3-D0F5-F77E-2CFC27717C53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B58F43DF-79D6-F534-E091-23497CD0A6D7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7F3F51F1-870A-7E16-2625-733B69B3819B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8A5E81E-2549-3758-FF3F-0F400DF2BA01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DDAEC411-52F2-A29C-D20E-3F7B0D25E528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ction Button: Blank 14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D387D32E-8368-DD46-AD19-05B4F643AE23}"/>
              </a:ext>
            </a:extLst>
          </p:cNvPr>
          <p:cNvSpPr/>
          <p:nvPr/>
        </p:nvSpPr>
        <p:spPr>
          <a:xfrm>
            <a:off x="644068" y="2807596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ction Button: Blank 16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A69B9F6B-42F7-77C7-55CA-9DAEE2CFF6D7}"/>
              </a:ext>
            </a:extLst>
          </p:cNvPr>
          <p:cNvSpPr/>
          <p:nvPr/>
        </p:nvSpPr>
        <p:spPr>
          <a:xfrm>
            <a:off x="4987468" y="2796012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3DA55B59-185E-D0DF-E7C0-856356FDFFEE}"/>
              </a:ext>
            </a:extLst>
          </p:cNvPr>
          <p:cNvSpPr/>
          <p:nvPr/>
        </p:nvSpPr>
        <p:spPr>
          <a:xfrm>
            <a:off x="9330868" y="2796012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Action Button: Blank 28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4B9D74D4-C67E-4A98-5335-07018DA99489}"/>
              </a:ext>
            </a:extLst>
          </p:cNvPr>
          <p:cNvSpPr/>
          <p:nvPr/>
        </p:nvSpPr>
        <p:spPr>
          <a:xfrm>
            <a:off x="644068" y="6032018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F008D0FD-79F8-AA2F-E1A4-413C335825F0}"/>
              </a:ext>
            </a:extLst>
          </p:cNvPr>
          <p:cNvSpPr/>
          <p:nvPr/>
        </p:nvSpPr>
        <p:spPr>
          <a:xfrm>
            <a:off x="4983231" y="598610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02748B74-C0B0-1343-BAFA-6037EC14DCBA}"/>
              </a:ext>
            </a:extLst>
          </p:cNvPr>
          <p:cNvSpPr/>
          <p:nvPr/>
        </p:nvSpPr>
        <p:spPr>
          <a:xfrm>
            <a:off x="9342558" y="5987557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3AFC6FBD-2375-5CBB-73B8-F79ECB796B05}"/>
              </a:ext>
            </a:extLst>
          </p:cNvPr>
          <p:cNvSpPr/>
          <p:nvPr/>
        </p:nvSpPr>
        <p:spPr>
          <a:xfrm>
            <a:off x="13678505" y="2809044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83C0575F-421B-9AE7-035A-98F6C4021EF2}"/>
              </a:ext>
            </a:extLst>
          </p:cNvPr>
          <p:cNvSpPr/>
          <p:nvPr/>
        </p:nvSpPr>
        <p:spPr>
          <a:xfrm>
            <a:off x="507326" y="269370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3008C93A-84FA-8DD0-9E2A-34155977FE6D}"/>
              </a:ext>
            </a:extLst>
          </p:cNvPr>
          <p:cNvSpPr/>
          <p:nvPr/>
        </p:nvSpPr>
        <p:spPr>
          <a:xfrm>
            <a:off x="4864540" y="2693704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564DD929-E2B6-4ACA-59C5-868D584B2E8E}"/>
              </a:ext>
            </a:extLst>
          </p:cNvPr>
          <p:cNvSpPr/>
          <p:nvPr/>
        </p:nvSpPr>
        <p:spPr>
          <a:xfrm>
            <a:off x="9135919" y="2706587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B0B0BFFD-32DF-2D70-B383-FC61C8F97A4E}"/>
              </a:ext>
            </a:extLst>
          </p:cNvPr>
          <p:cNvSpPr/>
          <p:nvPr/>
        </p:nvSpPr>
        <p:spPr>
          <a:xfrm>
            <a:off x="418607" y="5948448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39348537-140B-9282-1D90-9820423BDCEE}"/>
              </a:ext>
            </a:extLst>
          </p:cNvPr>
          <p:cNvSpPr/>
          <p:nvPr/>
        </p:nvSpPr>
        <p:spPr>
          <a:xfrm>
            <a:off x="4840191" y="5914747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2B935A7B-44C8-E71C-9084-D552A110E689}"/>
              </a:ext>
            </a:extLst>
          </p:cNvPr>
          <p:cNvSpPr/>
          <p:nvPr/>
        </p:nvSpPr>
        <p:spPr>
          <a:xfrm>
            <a:off x="9220258" y="5929294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3B555654-87B1-4B3C-7953-5EE18A65B3C9}"/>
              </a:ext>
            </a:extLst>
          </p:cNvPr>
          <p:cNvSpPr/>
          <p:nvPr/>
        </p:nvSpPr>
        <p:spPr>
          <a:xfrm>
            <a:off x="13517920" y="2706587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Action Button: Blank 55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7162CAAE-853A-572D-F93A-934B12245490}"/>
              </a:ext>
            </a:extLst>
          </p:cNvPr>
          <p:cNvSpPr/>
          <p:nvPr/>
        </p:nvSpPr>
        <p:spPr>
          <a:xfrm>
            <a:off x="425335" y="5882515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774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793191-7A4A-1A47-17E3-3C99B9699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0B85B03-017E-FB11-BF14-C32062154F5C}"/>
              </a:ext>
            </a:extLst>
          </p:cNvPr>
          <p:cNvSpPr/>
          <p:nvPr/>
        </p:nvSpPr>
        <p:spPr>
          <a:xfrm>
            <a:off x="628287" y="5956720"/>
            <a:ext cx="4320476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9">
            <a:extLst>
              <a:ext uri="{FF2B5EF4-FFF2-40B4-BE49-F238E27FC236}">
                <a16:creationId xmlns:a16="http://schemas.microsoft.com/office/drawing/2014/main" id="{61E506FA-ADBA-25F8-FAD7-D6B7FEE8A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889" y="6234307"/>
            <a:ext cx="880691" cy="88069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7344558-7A0A-B04B-5BAD-193BC3FE4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637" y="2787804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36AE7E81-F855-8ED0-07DA-0F7B84056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3927" y="3065390"/>
            <a:ext cx="880691" cy="8806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B0DB68B-B2F0-6C5F-D032-2146A8D3766F}"/>
              </a:ext>
            </a:extLst>
          </p:cNvPr>
          <p:cNvSpPr/>
          <p:nvPr/>
        </p:nvSpPr>
        <p:spPr>
          <a:xfrm>
            <a:off x="4957237" y="2782580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9">
            <a:extLst>
              <a:ext uri="{FF2B5EF4-FFF2-40B4-BE49-F238E27FC236}">
                <a16:creationId xmlns:a16="http://schemas.microsoft.com/office/drawing/2014/main" id="{5E2D62A1-02DA-0DFA-BAC5-54D2EC09F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48" y="3138252"/>
            <a:ext cx="880691" cy="88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0D434F-E6C1-8036-82EB-7BDC813A2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65255EE-EDCF-A55C-211A-C72936D3EF71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DA9DEF-9F35-2CED-BCF0-02208B3FC728}"/>
              </a:ext>
            </a:extLst>
          </p:cNvPr>
          <p:cNvSpPr/>
          <p:nvPr/>
        </p:nvSpPr>
        <p:spPr>
          <a:xfrm>
            <a:off x="9296400" y="5981695"/>
            <a:ext cx="4320476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2624875C-EE0A-F1D9-BDD2-597BD8D209C1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73EFE1F3-650D-143E-89AE-4F46F3E08936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5AC27EC2-E7E1-CA0D-B51E-05DF9B2C051C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559ED-8A18-9F72-1A14-0153EDD83B17}"/>
              </a:ext>
            </a:extLst>
          </p:cNvPr>
          <p:cNvSpPr/>
          <p:nvPr/>
        </p:nvSpPr>
        <p:spPr>
          <a:xfrm>
            <a:off x="4972415" y="5998245"/>
            <a:ext cx="4343400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3F0EE5F2-3222-A1B6-3D56-79315582CA1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51959" y="6283331"/>
            <a:ext cx="957517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EBB377FA-4627-D5F6-CC52-00F6F7B018C8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4826BA0E-5D12-8A3C-5D9D-0DA18F7C3E39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2008617D-0DD1-C434-57DF-5951736CB142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D70D93BA-C240-AE49-6AE0-D7FF83E3203B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62416BDD-5BE4-6126-4B60-F001787F7353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19E9F4CB-CC50-2187-6B34-CFE4C7EEBCB1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4B3E4739-351D-2D4F-4BF0-EE88AB0DD8F9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88CD9B61-9707-F1D4-BDC8-F3F15E52151F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66286AE8-6A94-25A4-F36E-4B9FC45CFF8D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1EED7D0E-BEC9-2B0E-41DD-8AC92FF1BA9C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025CF19E-4698-A626-E16E-DE74662B0A07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1565DFC3-BDD6-207E-0DCB-EBF4813C02CA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8" name="Picture 9">
            <a:extLst>
              <a:ext uri="{FF2B5EF4-FFF2-40B4-BE49-F238E27FC236}">
                <a16:creationId xmlns:a16="http://schemas.microsoft.com/office/drawing/2014/main" id="{4F491C9B-F0C7-111B-B3D8-251732296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0989A1CF-A896-A563-8DAA-6CC3F2D11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9002" y="6259282"/>
            <a:ext cx="880691" cy="880691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EA5BEF9A-3D8F-552B-F44C-BBB86F31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23" name="Action Button: Blank 22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61272E00-1564-3C3F-A85F-E8BB7D101FD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ction Button: Blank 24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61913036-56ED-016E-452D-852AE130576E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8EED310-A0EB-F7DB-E4CB-AB084C14373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7" name="Action Button: Blank 26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F206F931-BB91-8871-7B5C-48EECB2A8581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Action Button: Blank 28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6DA1E960-09C8-B5E0-F61E-9D964D0CCB41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9557D625-8069-4C65-F2E7-3FD3648101FB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2256FE95-66B3-2DBC-E20A-7515BCCA32EA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88687DD9-2590-0181-4B06-8673B0458BB9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A6E40CEF-D276-0541-2666-DB50D20A9CBD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3BDA7381-0435-BE23-AE45-30E4B7567CAE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28A52697-6899-48D7-FFCE-DDAF722C972D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ction Button: Blank 17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5BCB0C11-13A9-CB44-23D7-7A7CCB85B04B}"/>
              </a:ext>
            </a:extLst>
          </p:cNvPr>
          <p:cNvSpPr/>
          <p:nvPr/>
        </p:nvSpPr>
        <p:spPr>
          <a:xfrm>
            <a:off x="642579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ction Button: Blank 20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E69485FC-BD0C-C97E-8464-303C85182E85}"/>
              </a:ext>
            </a:extLst>
          </p:cNvPr>
          <p:cNvSpPr/>
          <p:nvPr/>
        </p:nvSpPr>
        <p:spPr>
          <a:xfrm>
            <a:off x="4985979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ction Button: Blank 21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DC84B611-5283-CA85-9C09-6842A7A9ADD8}"/>
              </a:ext>
            </a:extLst>
          </p:cNvPr>
          <p:cNvSpPr/>
          <p:nvPr/>
        </p:nvSpPr>
        <p:spPr>
          <a:xfrm>
            <a:off x="9329379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Action Button: Blank 40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BE71969-B2BC-0F0D-E1DB-22A061BC51F0}"/>
              </a:ext>
            </a:extLst>
          </p:cNvPr>
          <p:cNvSpPr/>
          <p:nvPr/>
        </p:nvSpPr>
        <p:spPr>
          <a:xfrm>
            <a:off x="642579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E1C5EB83-0371-3E8C-EE4F-D5767AA3EA88}"/>
              </a:ext>
            </a:extLst>
          </p:cNvPr>
          <p:cNvSpPr/>
          <p:nvPr/>
        </p:nvSpPr>
        <p:spPr>
          <a:xfrm>
            <a:off x="4981742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5E1C04D2-B6DF-BF4B-65D3-9CA827C17098}"/>
              </a:ext>
            </a:extLst>
          </p:cNvPr>
          <p:cNvSpPr/>
          <p:nvPr/>
        </p:nvSpPr>
        <p:spPr>
          <a:xfrm>
            <a:off x="9341069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195AC047-F6B0-8D83-F0DC-AAF959A84DF1}"/>
              </a:ext>
            </a:extLst>
          </p:cNvPr>
          <p:cNvSpPr/>
          <p:nvPr/>
        </p:nvSpPr>
        <p:spPr>
          <a:xfrm>
            <a:off x="13677016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B8D953B-074E-9560-924A-30279EFA4F32}"/>
              </a:ext>
            </a:extLst>
          </p:cNvPr>
          <p:cNvSpPr/>
          <p:nvPr/>
        </p:nvSpPr>
        <p:spPr>
          <a:xfrm>
            <a:off x="539876" y="2759040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EEB0E5CE-0CE6-2AFF-EFF9-0777DDC351DD}"/>
              </a:ext>
            </a:extLst>
          </p:cNvPr>
          <p:cNvSpPr/>
          <p:nvPr/>
        </p:nvSpPr>
        <p:spPr>
          <a:xfrm>
            <a:off x="4897090" y="275904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65A0E6A3-8375-22C6-0212-27B534122A23}"/>
              </a:ext>
            </a:extLst>
          </p:cNvPr>
          <p:cNvSpPr/>
          <p:nvPr/>
        </p:nvSpPr>
        <p:spPr>
          <a:xfrm>
            <a:off x="9168469" y="2771923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1796E726-A0B7-A07A-5036-DC4AEA50FEA1}"/>
              </a:ext>
            </a:extLst>
          </p:cNvPr>
          <p:cNvSpPr/>
          <p:nvPr/>
        </p:nvSpPr>
        <p:spPr>
          <a:xfrm>
            <a:off x="451157" y="6013784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92E88459-7D86-3BBF-B4B7-3E53992BA434}"/>
              </a:ext>
            </a:extLst>
          </p:cNvPr>
          <p:cNvSpPr/>
          <p:nvPr/>
        </p:nvSpPr>
        <p:spPr>
          <a:xfrm>
            <a:off x="4872741" y="598008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CC029CD-0E0E-E135-F551-BAA80154F2D0}"/>
              </a:ext>
            </a:extLst>
          </p:cNvPr>
          <p:cNvSpPr/>
          <p:nvPr/>
        </p:nvSpPr>
        <p:spPr>
          <a:xfrm>
            <a:off x="9252808" y="5994630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17C681A0-DA6D-0FF4-BB75-E389207D2F7F}"/>
              </a:ext>
            </a:extLst>
          </p:cNvPr>
          <p:cNvSpPr/>
          <p:nvPr/>
        </p:nvSpPr>
        <p:spPr>
          <a:xfrm>
            <a:off x="13550470" y="2771923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Action Button: Blank 55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F63FF09A-9330-2D7F-8007-21C9B4D2DC16}"/>
              </a:ext>
            </a:extLst>
          </p:cNvPr>
          <p:cNvSpPr/>
          <p:nvPr/>
        </p:nvSpPr>
        <p:spPr>
          <a:xfrm>
            <a:off x="457885" y="5947851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1761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00EE3F-F22D-5D9E-5E26-52AEA23CB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6FDEDC0-D9E6-F3D7-FEF6-831C2D598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454" y="5972845"/>
            <a:ext cx="4343400" cy="3199115"/>
          </a:xfrm>
          <a:prstGeom prst="rect">
            <a:avLst/>
          </a:prstGeom>
        </p:spPr>
      </p:pic>
      <p:pic>
        <p:nvPicPr>
          <p:cNvPr id="21" name="Picture 9">
            <a:extLst>
              <a:ext uri="{FF2B5EF4-FFF2-40B4-BE49-F238E27FC236}">
                <a16:creationId xmlns:a16="http://schemas.microsoft.com/office/drawing/2014/main" id="{262F89FE-6E3F-91C6-B4C3-98A3406CB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210" y="6345635"/>
            <a:ext cx="880691" cy="88069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021F99A-EF37-7E81-2E48-8899A779F208}"/>
              </a:ext>
            </a:extLst>
          </p:cNvPr>
          <p:cNvSpPr/>
          <p:nvPr/>
        </p:nvSpPr>
        <p:spPr>
          <a:xfrm>
            <a:off x="628287" y="5956720"/>
            <a:ext cx="4320476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9">
            <a:extLst>
              <a:ext uri="{FF2B5EF4-FFF2-40B4-BE49-F238E27FC236}">
                <a16:creationId xmlns:a16="http://schemas.microsoft.com/office/drawing/2014/main" id="{5D9CA868-1835-10A2-AF02-736B1D320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889" y="6234307"/>
            <a:ext cx="880691" cy="88069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F2425A5-A113-7764-EF55-DEA9F97A3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0637" y="2787804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B3E1172E-E67E-CA54-2A86-406A1ACD3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3927" y="3065390"/>
            <a:ext cx="880691" cy="8806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F006A-380E-1C1C-3163-BFCA176A0EEF}"/>
              </a:ext>
            </a:extLst>
          </p:cNvPr>
          <p:cNvSpPr/>
          <p:nvPr/>
        </p:nvSpPr>
        <p:spPr>
          <a:xfrm>
            <a:off x="4957237" y="2782580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9">
            <a:extLst>
              <a:ext uri="{FF2B5EF4-FFF2-40B4-BE49-F238E27FC236}">
                <a16:creationId xmlns:a16="http://schemas.microsoft.com/office/drawing/2014/main" id="{52B08890-EC71-93FE-95BD-7D28AE7CA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048" y="3138252"/>
            <a:ext cx="880691" cy="88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4A46F0-18FF-E1AB-9D6C-DD72E890D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0D77A5-2DBD-5734-97AE-F685D2443E47}"/>
              </a:ext>
            </a:extLst>
          </p:cNvPr>
          <p:cNvSpPr/>
          <p:nvPr/>
        </p:nvSpPr>
        <p:spPr>
          <a:xfrm>
            <a:off x="13592855" y="2782584"/>
            <a:ext cx="4343400" cy="64085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0CD7286-178D-D0D4-F613-2D1D5BF8EC4A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0779CBA7-95E5-16DA-0CE9-83E5969556F9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1217BB7D-7528-D3E2-E2CF-0C4F9A74A964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C3FFD6-0913-F2BC-885B-E4D4C8EC76BE}"/>
              </a:ext>
            </a:extLst>
          </p:cNvPr>
          <p:cNvSpPr/>
          <p:nvPr/>
        </p:nvSpPr>
        <p:spPr>
          <a:xfrm>
            <a:off x="9308090" y="5993447"/>
            <a:ext cx="4282982" cy="317851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53401DCB-FA39-1193-70FC-9AE155C0624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387635" y="6278533"/>
            <a:ext cx="944198" cy="957517"/>
          </a:xfrm>
          <a:prstGeom prst="rect">
            <a:avLst/>
          </a:prstGeom>
        </p:spPr>
      </p:pic>
      <p:sp>
        <p:nvSpPr>
          <p:cNvPr id="35" name="TextBox 19">
            <a:extLst>
              <a:ext uri="{FF2B5EF4-FFF2-40B4-BE49-F238E27FC236}">
                <a16:creationId xmlns:a16="http://schemas.microsoft.com/office/drawing/2014/main" id="{2D0B8D87-DC17-9E26-EB08-682E49167EA5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56DDCBCB-B65C-7D2F-1802-9EED07F4311E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10901D3D-8F26-AFD9-CEA5-D9562B66A4F3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9C3D9250-B735-BC0F-EB64-436462A53434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7B8B6E0A-CA81-D5AA-4F6E-F55FC7AA4AD6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AF37BA2A-94CF-30C3-1812-9D550D8A49DA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03BA9742-2E53-B2AF-A699-680226F35EFA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DFFCB435-DD5E-D885-7617-293133669686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2B737C1E-347B-D1D7-5ABB-58FA9561F7AD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77DFECEA-3B40-903D-EA50-2D2064AA28B2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E18A23F2-C1F9-C073-78BF-BE9D33F65235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BFE3CA3F-7DC5-7ECD-9457-57E09648F4E9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28" name="Picture 9">
            <a:extLst>
              <a:ext uri="{FF2B5EF4-FFF2-40B4-BE49-F238E27FC236}">
                <a16:creationId xmlns:a16="http://schemas.microsoft.com/office/drawing/2014/main" id="{65A5DF8F-8ED2-658F-9D81-E05FCCB40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0851" y="3157209"/>
            <a:ext cx="880691" cy="880691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7F9A11E0-2B07-B7C6-1BBD-FEB258964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25" name="Action Button: Blank 24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41314919-C019-B902-3ED3-EE5797AC595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ction Button: Blank 25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ACDAE3A7-3CC7-0704-8B6D-8F6EE793B345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44AEC2D-7105-A6FB-86B2-8543F204B6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9" name="Action Button: Blank 2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3C106938-41F8-6477-D0BE-E4BA386A9886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ction Button: Blank 30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A4786369-DA67-881D-7E9F-D724D6DC0B34}"/>
              </a:ext>
            </a:extLst>
          </p:cNvPr>
          <p:cNvSpPr/>
          <p:nvPr/>
        </p:nvSpPr>
        <p:spPr>
          <a:xfrm>
            <a:off x="609600" y="27928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6D3C9413-0B3D-9CD1-9AEE-A8C9785BA45A}"/>
              </a:ext>
            </a:extLst>
          </p:cNvPr>
          <p:cNvSpPr/>
          <p:nvPr/>
        </p:nvSpPr>
        <p:spPr>
          <a:xfrm>
            <a:off x="4953000" y="27813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F0E547B-21A4-E4AD-DF51-228060DA0575}"/>
              </a:ext>
            </a:extLst>
          </p:cNvPr>
          <p:cNvSpPr/>
          <p:nvPr/>
        </p:nvSpPr>
        <p:spPr>
          <a:xfrm>
            <a:off x="9296400" y="27813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Action Button: Blank 40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FD330A0A-0D09-F693-201D-AC0CCEFE3F1B}"/>
              </a:ext>
            </a:extLst>
          </p:cNvPr>
          <p:cNvSpPr/>
          <p:nvPr/>
        </p:nvSpPr>
        <p:spPr>
          <a:xfrm>
            <a:off x="609600" y="60173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51E4A0F-F003-9C0C-EB1B-16DBFA661C89}"/>
              </a:ext>
            </a:extLst>
          </p:cNvPr>
          <p:cNvSpPr/>
          <p:nvPr/>
        </p:nvSpPr>
        <p:spPr>
          <a:xfrm>
            <a:off x="4948763" y="59713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D2DAE14B-A014-3933-BE20-2BDBE878FD42}"/>
              </a:ext>
            </a:extLst>
          </p:cNvPr>
          <p:cNvSpPr/>
          <p:nvPr/>
        </p:nvSpPr>
        <p:spPr>
          <a:xfrm>
            <a:off x="9308090" y="59728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F07A563B-A152-652F-D1F7-E14271914F13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ction Button: Blank 21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59AE5E21-CEB1-FCCF-D646-CE6569E1EFFF}"/>
              </a:ext>
            </a:extLst>
          </p:cNvPr>
          <p:cNvSpPr/>
          <p:nvPr/>
        </p:nvSpPr>
        <p:spPr>
          <a:xfrm>
            <a:off x="577468" y="2807596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E39681CA-7627-8B52-DF65-19AF42456DB9}"/>
              </a:ext>
            </a:extLst>
          </p:cNvPr>
          <p:cNvSpPr/>
          <p:nvPr/>
        </p:nvSpPr>
        <p:spPr>
          <a:xfrm>
            <a:off x="4920868" y="2796012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E7EA0C4C-FCDA-9192-6EFB-5BCBDFB30C66}"/>
              </a:ext>
            </a:extLst>
          </p:cNvPr>
          <p:cNvSpPr/>
          <p:nvPr/>
        </p:nvSpPr>
        <p:spPr>
          <a:xfrm>
            <a:off x="9264268" y="2796012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Action Button: Blank 41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B8FC0CF5-7680-8BF9-EF28-1A90A3AB2E4E}"/>
              </a:ext>
            </a:extLst>
          </p:cNvPr>
          <p:cNvSpPr/>
          <p:nvPr/>
        </p:nvSpPr>
        <p:spPr>
          <a:xfrm>
            <a:off x="577468" y="6032018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5FF92644-CA35-29DC-31FB-C9693134203F}"/>
              </a:ext>
            </a:extLst>
          </p:cNvPr>
          <p:cNvSpPr/>
          <p:nvPr/>
        </p:nvSpPr>
        <p:spPr>
          <a:xfrm>
            <a:off x="4916631" y="598610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35651C5C-1AFA-D0B7-B9DA-97E8E1D56E20}"/>
              </a:ext>
            </a:extLst>
          </p:cNvPr>
          <p:cNvSpPr/>
          <p:nvPr/>
        </p:nvSpPr>
        <p:spPr>
          <a:xfrm>
            <a:off x="9275958" y="5987557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EDA5EF84-4851-0400-56EC-751BA4C6B290}"/>
              </a:ext>
            </a:extLst>
          </p:cNvPr>
          <p:cNvSpPr/>
          <p:nvPr/>
        </p:nvSpPr>
        <p:spPr>
          <a:xfrm>
            <a:off x="13611905" y="2809044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C3FFBCF5-0FA6-99FA-ED65-171620873B2B}"/>
              </a:ext>
            </a:extLst>
          </p:cNvPr>
          <p:cNvSpPr/>
          <p:nvPr/>
        </p:nvSpPr>
        <p:spPr>
          <a:xfrm>
            <a:off x="586743" y="284666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F3AB239D-F305-DB34-3569-56C4B12D4EB0}"/>
              </a:ext>
            </a:extLst>
          </p:cNvPr>
          <p:cNvSpPr/>
          <p:nvPr/>
        </p:nvSpPr>
        <p:spPr>
          <a:xfrm>
            <a:off x="4930143" y="283508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91FCAE04-96D3-0097-3F89-06A986B30D7A}"/>
              </a:ext>
            </a:extLst>
          </p:cNvPr>
          <p:cNvSpPr/>
          <p:nvPr/>
        </p:nvSpPr>
        <p:spPr>
          <a:xfrm>
            <a:off x="9273543" y="283508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B6B90879-7C6A-B61B-3A04-E6DBD98386D3}"/>
              </a:ext>
            </a:extLst>
          </p:cNvPr>
          <p:cNvSpPr/>
          <p:nvPr/>
        </p:nvSpPr>
        <p:spPr>
          <a:xfrm>
            <a:off x="586743" y="607108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F5161EE-C335-AB7C-EBE5-8A87116F1D4F}"/>
              </a:ext>
            </a:extLst>
          </p:cNvPr>
          <p:cNvSpPr/>
          <p:nvPr/>
        </p:nvSpPr>
        <p:spPr>
          <a:xfrm>
            <a:off x="4925906" y="602517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E3956C17-2D5B-E7FA-9590-B4AEDCFC03B8}"/>
              </a:ext>
            </a:extLst>
          </p:cNvPr>
          <p:cNvSpPr/>
          <p:nvPr/>
        </p:nvSpPr>
        <p:spPr>
          <a:xfrm>
            <a:off x="9285233" y="602662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2B6E53CF-69B2-CEC2-06ED-D43CBFD03E03}"/>
              </a:ext>
            </a:extLst>
          </p:cNvPr>
          <p:cNvSpPr/>
          <p:nvPr/>
        </p:nvSpPr>
        <p:spPr>
          <a:xfrm>
            <a:off x="13621180" y="284811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ction Button: Blank 55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4844F2E-2BA2-2904-1F58-76C12FD915B8}"/>
              </a:ext>
            </a:extLst>
          </p:cNvPr>
          <p:cNvSpPr/>
          <p:nvPr/>
        </p:nvSpPr>
        <p:spPr>
          <a:xfrm>
            <a:off x="560343" y="2793735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Action Button: Blank 56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1DAEEBCA-FE0A-A8EB-0269-A9A31B4B1B3A}"/>
              </a:ext>
            </a:extLst>
          </p:cNvPr>
          <p:cNvSpPr/>
          <p:nvPr/>
        </p:nvSpPr>
        <p:spPr>
          <a:xfrm>
            <a:off x="4917557" y="2793735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Action Button: Blank 57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876E1D22-F016-A5BC-A849-CAF1378E87D2}"/>
              </a:ext>
            </a:extLst>
          </p:cNvPr>
          <p:cNvSpPr/>
          <p:nvPr/>
        </p:nvSpPr>
        <p:spPr>
          <a:xfrm>
            <a:off x="9188936" y="2806618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Action Button: Blank 58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B424D7FE-63A3-DA63-2822-4A80EEFB746A}"/>
              </a:ext>
            </a:extLst>
          </p:cNvPr>
          <p:cNvSpPr/>
          <p:nvPr/>
        </p:nvSpPr>
        <p:spPr>
          <a:xfrm>
            <a:off x="471624" y="6048479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ction Button: Blank 59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A58211A8-77FE-7EFB-DC11-732686040758}"/>
              </a:ext>
            </a:extLst>
          </p:cNvPr>
          <p:cNvSpPr/>
          <p:nvPr/>
        </p:nvSpPr>
        <p:spPr>
          <a:xfrm>
            <a:off x="4893208" y="6014778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ction Button: Blank 60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9BE157E6-352B-5AC2-C3B6-539CFF5A06F8}"/>
              </a:ext>
            </a:extLst>
          </p:cNvPr>
          <p:cNvSpPr/>
          <p:nvPr/>
        </p:nvSpPr>
        <p:spPr>
          <a:xfrm>
            <a:off x="9273275" y="602932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ction Button: Blank 61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8F2AAE40-E126-6493-5AC6-2DA54E1DB812}"/>
              </a:ext>
            </a:extLst>
          </p:cNvPr>
          <p:cNvSpPr/>
          <p:nvPr/>
        </p:nvSpPr>
        <p:spPr>
          <a:xfrm>
            <a:off x="13570937" y="2806618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3" name="Action Button: Blank 62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75BBE25E-5645-C561-1C43-F45B3221F209}"/>
              </a:ext>
            </a:extLst>
          </p:cNvPr>
          <p:cNvSpPr/>
          <p:nvPr/>
        </p:nvSpPr>
        <p:spPr>
          <a:xfrm>
            <a:off x="478352" y="598254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275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0C613C-0C58-1C7C-03BE-C01A374F9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30BD841-ECA1-2F20-D7DE-5B19CCAFBDC0}"/>
              </a:ext>
            </a:extLst>
          </p:cNvPr>
          <p:cNvSpPr/>
          <p:nvPr/>
        </p:nvSpPr>
        <p:spPr>
          <a:xfrm>
            <a:off x="13633780" y="2794332"/>
            <a:ext cx="4345183" cy="6361503"/>
          </a:xfrm>
          <a:prstGeom prst="rect">
            <a:avLst/>
          </a:prstGeom>
          <a:solidFill>
            <a:srgbClr val="EEC5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4" name="Picture 7">
            <a:extLst>
              <a:ext uri="{FF2B5EF4-FFF2-40B4-BE49-F238E27FC236}">
                <a16:creationId xmlns:a16="http://schemas.microsoft.com/office/drawing/2014/main" id="{481F670C-E322-2C9E-D934-DCF56473D1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775526" y="3079418"/>
            <a:ext cx="944198" cy="95751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7E5F8DE-6C0E-FB5B-0C6B-110EFB16765F}"/>
              </a:ext>
            </a:extLst>
          </p:cNvPr>
          <p:cNvSpPr/>
          <p:nvPr/>
        </p:nvSpPr>
        <p:spPr>
          <a:xfrm>
            <a:off x="9292163" y="5964802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9">
            <a:extLst>
              <a:ext uri="{FF2B5EF4-FFF2-40B4-BE49-F238E27FC236}">
                <a16:creationId xmlns:a16="http://schemas.microsoft.com/office/drawing/2014/main" id="{AA774877-0DC9-B2D2-329B-02DF1DD78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6974" y="6320474"/>
            <a:ext cx="880691" cy="8806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C5158DB-53AD-BDE3-058B-22E36A4ED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454" y="5972845"/>
            <a:ext cx="4343400" cy="3199115"/>
          </a:xfrm>
          <a:prstGeom prst="rect">
            <a:avLst/>
          </a:prstGeom>
        </p:spPr>
      </p:pic>
      <p:pic>
        <p:nvPicPr>
          <p:cNvPr id="21" name="Picture 9">
            <a:extLst>
              <a:ext uri="{FF2B5EF4-FFF2-40B4-BE49-F238E27FC236}">
                <a16:creationId xmlns:a16="http://schemas.microsoft.com/office/drawing/2014/main" id="{621B3B95-319C-0A85-2A74-F2CEDD816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210" y="6345635"/>
            <a:ext cx="880691" cy="88069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AC8ED9B-44CB-2658-8132-23F4B032C190}"/>
              </a:ext>
            </a:extLst>
          </p:cNvPr>
          <p:cNvSpPr/>
          <p:nvPr/>
        </p:nvSpPr>
        <p:spPr>
          <a:xfrm>
            <a:off x="628287" y="5956720"/>
            <a:ext cx="4320476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9">
            <a:extLst>
              <a:ext uri="{FF2B5EF4-FFF2-40B4-BE49-F238E27FC236}">
                <a16:creationId xmlns:a16="http://schemas.microsoft.com/office/drawing/2014/main" id="{F660019A-6709-365C-6425-57202904B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889" y="6234307"/>
            <a:ext cx="880691" cy="88069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9DFFF1B-4014-0158-DD39-5D0E56688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0637" y="2787804"/>
            <a:ext cx="4343400" cy="319911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EDADFC61-4802-3ADF-135E-B99465E6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3927" y="3065390"/>
            <a:ext cx="880691" cy="8806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AA4BF89-33B3-DD58-3870-B7EE0B16F040}"/>
              </a:ext>
            </a:extLst>
          </p:cNvPr>
          <p:cNvSpPr/>
          <p:nvPr/>
        </p:nvSpPr>
        <p:spPr>
          <a:xfrm>
            <a:off x="4957237" y="2782580"/>
            <a:ext cx="4343400" cy="31991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9">
            <a:extLst>
              <a:ext uri="{FF2B5EF4-FFF2-40B4-BE49-F238E27FC236}">
                <a16:creationId xmlns:a16="http://schemas.microsoft.com/office/drawing/2014/main" id="{B9BC50F7-CCCC-BFEA-090C-615576F0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048" y="3138252"/>
            <a:ext cx="880691" cy="88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0120F1-788C-2BEE-FB67-4328E8BFA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781300"/>
            <a:ext cx="4343400" cy="3199115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6B64A90F-4519-22C0-3FF9-E7BAEADFDBFA}"/>
              </a:ext>
            </a:extLst>
          </p:cNvPr>
          <p:cNvSpPr txBox="1"/>
          <p:nvPr/>
        </p:nvSpPr>
        <p:spPr>
          <a:xfrm>
            <a:off x="13997903" y="5451462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numite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precizează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faptul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UML.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asemenea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rețelele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Petri 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captura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dinamice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temporale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7107EB5-59EB-70B1-F371-8F2AA2F6F21B}"/>
              </a:ext>
            </a:extLst>
          </p:cNvPr>
          <p:cNvSpPr txBox="1"/>
          <p:nvPr/>
        </p:nvSpPr>
        <p:spPr>
          <a:xfrm>
            <a:off x="14079300" y="3191155"/>
            <a:ext cx="2432953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odelarea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66F1E527-B9FA-1E7F-242E-4601C25A54C8}"/>
              </a:ext>
            </a:extLst>
          </p:cNvPr>
          <p:cNvSpPr txBox="1"/>
          <p:nvPr/>
        </p:nvSpPr>
        <p:spPr>
          <a:xfrm>
            <a:off x="685800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Următoarele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active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cercetarea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>
              <a:lnSpc>
                <a:spcPct val="91300"/>
              </a:lnSpc>
            </a:pP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5" name="TextBox 19">
            <a:extLst>
              <a:ext uri="{FF2B5EF4-FFF2-40B4-BE49-F238E27FC236}">
                <a16:creationId xmlns:a16="http://schemas.microsoft.com/office/drawing/2014/main" id="{25F71E39-2F8C-46FF-699D-B2CBB1AF909B}"/>
              </a:ext>
            </a:extLst>
          </p:cNvPr>
          <p:cNvSpPr txBox="1"/>
          <p:nvPr/>
        </p:nvSpPr>
        <p:spPr>
          <a:xfrm>
            <a:off x="876164" y="3239299"/>
            <a:ext cx="224729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ontract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cadru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generic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F6FEB0A9-3F7A-0722-263E-8649D3A4C6E1}"/>
              </a:ext>
            </a:extLst>
          </p:cNvPr>
          <p:cNvSpPr txBox="1"/>
          <p:nvPr/>
        </p:nvSpPr>
        <p:spPr>
          <a:xfrm>
            <a:off x="9599472" y="3218369"/>
            <a:ext cx="2231307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C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iclul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de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viață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al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contractului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5352B537-0675-ECD7-90E4-8EDEE74239DB}"/>
              </a:ext>
            </a:extLst>
          </p:cNvPr>
          <p:cNvSpPr txBox="1"/>
          <p:nvPr/>
        </p:nvSpPr>
        <p:spPr>
          <a:xfrm>
            <a:off x="865278" y="4357651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topic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legate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descrierea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generală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C334886D-2150-6108-A117-73B7E04E0D6D}"/>
              </a:ext>
            </a:extLst>
          </p:cNvPr>
          <p:cNvSpPr txBox="1"/>
          <p:nvPr/>
        </p:nvSpPr>
        <p:spPr>
          <a:xfrm>
            <a:off x="5436429" y="3383153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egocierea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5FCB9905-B9D7-121F-1517-380EC4674F22}"/>
              </a:ext>
            </a:extLst>
          </p:cNvPr>
          <p:cNvSpPr txBox="1"/>
          <p:nvPr/>
        </p:nvSpPr>
        <p:spPr>
          <a:xfrm>
            <a:off x="5423506" y="420903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aspectele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multiagent. Cele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urmează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teoria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licitației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C728C823-EDCF-566E-AE30-0A5CB334D9AD}"/>
              </a:ext>
            </a:extLst>
          </p:cNvPr>
          <p:cNvSpPr txBox="1"/>
          <p:nvPr/>
        </p:nvSpPr>
        <p:spPr>
          <a:xfrm>
            <a:off x="9599472" y="4323219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lucrările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ciclului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viață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933D0DC0-15B2-B923-8633-282017396FEF}"/>
              </a:ext>
            </a:extLst>
          </p:cNvPr>
          <p:cNvSpPr txBox="1"/>
          <p:nvPr/>
        </p:nvSpPr>
        <p:spPr>
          <a:xfrm>
            <a:off x="887050" y="674347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I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mplementarea</a:t>
            </a:r>
            <a:r>
              <a:rPr lang="en-GB" dirty="0"/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E4705FFB-C863-F594-82D3-E8D3B81853D3}"/>
              </a:ext>
            </a:extLst>
          </p:cNvPr>
          <p:cNvSpPr txBox="1"/>
          <p:nvPr/>
        </p:nvSpPr>
        <p:spPr>
          <a:xfrm>
            <a:off x="855645" y="7749624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C8AD08CC-0F90-AC6C-5794-BEE68CD2E024}"/>
              </a:ext>
            </a:extLst>
          </p:cNvPr>
          <p:cNvSpPr txBox="1"/>
          <p:nvPr/>
        </p:nvSpPr>
        <p:spPr>
          <a:xfrm>
            <a:off x="5167968" y="7275562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E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xecuția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contractelor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771B9E21-2B57-25E8-294E-BF6DD885F217}"/>
              </a:ext>
            </a:extLst>
          </p:cNvPr>
          <p:cNvSpPr txBox="1"/>
          <p:nvPr/>
        </p:nvSpPr>
        <p:spPr>
          <a:xfrm>
            <a:off x="5098757" y="7858123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implementările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specifice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4BAF359D-ABC1-4423-D8E5-A746B1F7AA9A}"/>
              </a:ext>
            </a:extLst>
          </p:cNvPr>
          <p:cNvSpPr txBox="1"/>
          <p:nvPr/>
        </p:nvSpPr>
        <p:spPr>
          <a:xfrm>
            <a:off x="9492748" y="7252486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L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imbaje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formale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pentru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contracte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F3833085-03AA-C653-BAD6-2D943D8BB751}"/>
              </a:ext>
            </a:extLst>
          </p:cNvPr>
          <p:cNvSpPr txBox="1"/>
          <p:nvPr/>
        </p:nvSpPr>
        <p:spPr>
          <a:xfrm>
            <a:off x="9702950" y="8139965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/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A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coperă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domeniul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limbajelor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formale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dedicate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dirty="0"/>
              <a:t>.</a:t>
            </a:r>
          </a:p>
        </p:txBody>
      </p:sp>
      <p:pic>
        <p:nvPicPr>
          <p:cNvPr id="11" name="Picture 9">
            <a:extLst>
              <a:ext uri="{FF2B5EF4-FFF2-40B4-BE49-F238E27FC236}">
                <a16:creationId xmlns:a16="http://schemas.microsoft.com/office/drawing/2014/main" id="{F3368535-6671-6536-FAB6-4903711DB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356" y="3154090"/>
            <a:ext cx="880691" cy="880691"/>
          </a:xfrm>
          <a:prstGeom prst="rect">
            <a:avLst/>
          </a:prstGeom>
        </p:spPr>
      </p:pic>
      <p:sp>
        <p:nvSpPr>
          <p:cNvPr id="26" name="Action Button: Blank 25">
            <a:hlinkClick r:id="" action="ppaction://noaction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BC3384A2-E3B8-51E8-D946-B3F83668B41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ction Button: Blank 26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1EA6B1D6-6FC2-F5FB-9455-6AAA9976693C}"/>
              </a:ext>
            </a:extLst>
          </p:cNvPr>
          <p:cNvSpPr/>
          <p:nvPr/>
        </p:nvSpPr>
        <p:spPr>
          <a:xfrm>
            <a:off x="13644037" y="27943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9D31197-331B-1A83-4DD2-D5FE90DD0E0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31" name="Action Button: Blank 30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6D6CC6D2-C048-E010-7A9B-44F8CC1B8CB8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ction Button: Blank 31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07E94593-6921-597D-97C5-38FF592E2385}"/>
              </a:ext>
            </a:extLst>
          </p:cNvPr>
          <p:cNvSpPr/>
          <p:nvPr/>
        </p:nvSpPr>
        <p:spPr>
          <a:xfrm>
            <a:off x="762000" y="2945284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ction Button: Blank 32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C05E201E-4691-DB3D-79F9-D4F8914A359A}"/>
              </a:ext>
            </a:extLst>
          </p:cNvPr>
          <p:cNvSpPr/>
          <p:nvPr/>
        </p:nvSpPr>
        <p:spPr>
          <a:xfrm>
            <a:off x="5105400" y="2933700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Action Button: Blank 40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164BB00B-61FE-9820-9C6C-AAE3F2E982BA}"/>
              </a:ext>
            </a:extLst>
          </p:cNvPr>
          <p:cNvSpPr/>
          <p:nvPr/>
        </p:nvSpPr>
        <p:spPr>
          <a:xfrm>
            <a:off x="9448800" y="2933700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Action Button: Blank 41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4D90D480-E2C5-025D-A062-590EB69F0E0A}"/>
              </a:ext>
            </a:extLst>
          </p:cNvPr>
          <p:cNvSpPr/>
          <p:nvPr/>
        </p:nvSpPr>
        <p:spPr>
          <a:xfrm>
            <a:off x="762000" y="616970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ction Button: Blank 42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6828077C-A340-51C9-27BE-9F9EDE498F11}"/>
              </a:ext>
            </a:extLst>
          </p:cNvPr>
          <p:cNvSpPr/>
          <p:nvPr/>
        </p:nvSpPr>
        <p:spPr>
          <a:xfrm>
            <a:off x="5101163" y="6123791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Action Button: Blank 43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6FFD8163-7E51-2A08-A328-7F247F38DB72}"/>
              </a:ext>
            </a:extLst>
          </p:cNvPr>
          <p:cNvSpPr/>
          <p:nvPr/>
        </p:nvSpPr>
        <p:spPr>
          <a:xfrm>
            <a:off x="9460490" y="6125245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Action Button: Blank 44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6EC98AEF-BB95-15D9-F013-D2BCA586E8A3}"/>
              </a:ext>
            </a:extLst>
          </p:cNvPr>
          <p:cNvSpPr/>
          <p:nvPr/>
        </p:nvSpPr>
        <p:spPr>
          <a:xfrm>
            <a:off x="13796437" y="2946732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ction Button: Blank 13">
            <a:hlinkClick r:id="" action="ppaction://noaction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59C29024-809F-1EE8-70FC-E0E106AD3102}"/>
              </a:ext>
            </a:extLst>
          </p:cNvPr>
          <p:cNvSpPr/>
          <p:nvPr/>
        </p:nvSpPr>
        <p:spPr>
          <a:xfrm>
            <a:off x="618141" y="2788686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ction Button: Blank 23">
            <a:hlinkClick r:id="" action="ppaction://noaction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34F0C541-5463-D7DF-4185-F1B1C7601D4D}"/>
              </a:ext>
            </a:extLst>
          </p:cNvPr>
          <p:cNvSpPr/>
          <p:nvPr/>
        </p:nvSpPr>
        <p:spPr>
          <a:xfrm>
            <a:off x="4961541" y="2777102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ction Button: Blank 24">
            <a:hlinkClick r:id="" action="ppaction://noaction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76B9BF91-9EEF-C1CE-383D-D6098B4F5A90}"/>
              </a:ext>
            </a:extLst>
          </p:cNvPr>
          <p:cNvSpPr/>
          <p:nvPr/>
        </p:nvSpPr>
        <p:spPr>
          <a:xfrm>
            <a:off x="9304941" y="2777102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ction Button: Blank 27">
            <a:hlinkClick r:id="" action="ppaction://noaction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A8ABB838-B03D-A150-989E-E9967F325DDC}"/>
              </a:ext>
            </a:extLst>
          </p:cNvPr>
          <p:cNvSpPr/>
          <p:nvPr/>
        </p:nvSpPr>
        <p:spPr>
          <a:xfrm>
            <a:off x="618141" y="6013108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ction Button: Blank 45">
            <a:hlinkClick r:id="" action="ppaction://noaction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7B965BC0-A238-089E-ED70-280145CDEDB9}"/>
              </a:ext>
            </a:extLst>
          </p:cNvPr>
          <p:cNvSpPr/>
          <p:nvPr/>
        </p:nvSpPr>
        <p:spPr>
          <a:xfrm>
            <a:off x="4957304" y="5967193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ction Button: Blank 46">
            <a:hlinkClick r:id="" action="ppaction://noaction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FB78EA3A-F502-96DF-A189-36115BBD83C9}"/>
              </a:ext>
            </a:extLst>
          </p:cNvPr>
          <p:cNvSpPr/>
          <p:nvPr/>
        </p:nvSpPr>
        <p:spPr>
          <a:xfrm>
            <a:off x="9316631" y="5968647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Action Button: Blank 47">
            <a:hlinkClick r:id="" action="ppaction://noaction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89272B26-AE2F-E4B0-95AC-5349432F09E2}"/>
              </a:ext>
            </a:extLst>
          </p:cNvPr>
          <p:cNvSpPr/>
          <p:nvPr/>
        </p:nvSpPr>
        <p:spPr>
          <a:xfrm>
            <a:off x="13652578" y="2790134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ction Button: Blank 48">
            <a:hlinkClick r:id="rId9" action="ppaction://hlinksldjump" highlightClick="1"/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BC7D7F1D-89F0-605B-92AD-B2611C397DE9}"/>
              </a:ext>
            </a:extLst>
          </p:cNvPr>
          <p:cNvSpPr/>
          <p:nvPr/>
        </p:nvSpPr>
        <p:spPr>
          <a:xfrm>
            <a:off x="622947" y="2826682"/>
            <a:ext cx="4343400" cy="31888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ction Button: Blank 49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437EAF5B-CD54-C86C-0311-B640154CAC8B}"/>
              </a:ext>
            </a:extLst>
          </p:cNvPr>
          <p:cNvSpPr/>
          <p:nvPr/>
        </p:nvSpPr>
        <p:spPr>
          <a:xfrm>
            <a:off x="4980161" y="2826682"/>
            <a:ext cx="4367676" cy="318881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ction Button: Blank 50">
            <a:hlinkClick r:id="rId11" action="ppaction://hlinksldjump" highlightClick="1"/>
            <a:hlinkHover r:id="rId11" action="ppaction://hlinksldjump"/>
            <a:extLst>
              <a:ext uri="{FF2B5EF4-FFF2-40B4-BE49-F238E27FC236}">
                <a16:creationId xmlns:a16="http://schemas.microsoft.com/office/drawing/2014/main" id="{3F718C16-4B45-18AE-6519-CFD7620C4387}"/>
              </a:ext>
            </a:extLst>
          </p:cNvPr>
          <p:cNvSpPr/>
          <p:nvPr/>
        </p:nvSpPr>
        <p:spPr>
          <a:xfrm>
            <a:off x="9251540" y="2839565"/>
            <a:ext cx="4368187" cy="317731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ction Button: Blank 51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D97461CD-28FF-B7DD-71F0-997795FB039C}"/>
              </a:ext>
            </a:extLst>
          </p:cNvPr>
          <p:cNvSpPr/>
          <p:nvPr/>
        </p:nvSpPr>
        <p:spPr>
          <a:xfrm>
            <a:off x="534228" y="6081426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ction Button: Blank 52">
            <a:hlinkClick r:id="rId13" action="ppaction://hlinksldjump" highlightClick="1"/>
            <a:hlinkHover r:id="rId13" action="ppaction://hlinksldjump"/>
            <a:extLst>
              <a:ext uri="{FF2B5EF4-FFF2-40B4-BE49-F238E27FC236}">
                <a16:creationId xmlns:a16="http://schemas.microsoft.com/office/drawing/2014/main" id="{F6E944F6-9CBD-5B27-BEF7-5BF228580628}"/>
              </a:ext>
            </a:extLst>
          </p:cNvPr>
          <p:cNvSpPr/>
          <p:nvPr/>
        </p:nvSpPr>
        <p:spPr>
          <a:xfrm>
            <a:off x="4955812" y="6047725"/>
            <a:ext cx="4373160" cy="318444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ction Button: Blank 53">
            <a:hlinkClick r:id="rId14" action="ppaction://hlinksldjump" highlightClick="1"/>
            <a:hlinkHover r:id="rId14" action="ppaction://hlinksldjump"/>
            <a:extLst>
              <a:ext uri="{FF2B5EF4-FFF2-40B4-BE49-F238E27FC236}">
                <a16:creationId xmlns:a16="http://schemas.microsoft.com/office/drawing/2014/main" id="{7D3D998D-31B4-2783-A04E-90E316B21CB2}"/>
              </a:ext>
            </a:extLst>
          </p:cNvPr>
          <p:cNvSpPr/>
          <p:nvPr/>
        </p:nvSpPr>
        <p:spPr>
          <a:xfrm>
            <a:off x="9335879" y="6062272"/>
            <a:ext cx="4308786" cy="3218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ction Button: Blank 54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4EAB0107-FC09-1E53-8606-9CB9BE8E793A}"/>
              </a:ext>
            </a:extLst>
          </p:cNvPr>
          <p:cNvSpPr/>
          <p:nvPr/>
        </p:nvSpPr>
        <p:spPr>
          <a:xfrm>
            <a:off x="13633541" y="2839565"/>
            <a:ext cx="4343400" cy="637762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Action Button: Blank 55">
            <a:hlinkClick r:id="rId12" action="ppaction://hlinksldjump" highlightClick="1"/>
            <a:hlinkHover r:id="rId12" action="ppaction://hlinksldjump"/>
            <a:extLst>
              <a:ext uri="{FF2B5EF4-FFF2-40B4-BE49-F238E27FC236}">
                <a16:creationId xmlns:a16="http://schemas.microsoft.com/office/drawing/2014/main" id="{CD349021-5037-811A-E857-1E0183025ACB}"/>
              </a:ext>
            </a:extLst>
          </p:cNvPr>
          <p:cNvSpPr/>
          <p:nvPr/>
        </p:nvSpPr>
        <p:spPr>
          <a:xfrm>
            <a:off x="540956" y="6015493"/>
            <a:ext cx="4362020" cy="319911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0504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FA45F50-7DAE-3743-12E7-68382D99FB18}"/>
              </a:ext>
            </a:extLst>
          </p:cNvPr>
          <p:cNvSpPr/>
          <p:nvPr/>
        </p:nvSpPr>
        <p:spPr>
          <a:xfrm>
            <a:off x="11029248" y="1790700"/>
            <a:ext cx="6324601" cy="5638800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65DDA39-34FE-6EDF-94E3-C0A5B0BAA254}"/>
              </a:ext>
            </a:extLst>
          </p:cNvPr>
          <p:cNvSpPr/>
          <p:nvPr/>
        </p:nvSpPr>
        <p:spPr>
          <a:xfrm>
            <a:off x="3679371" y="6224103"/>
            <a:ext cx="6324601" cy="6172200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A53408F-8DCD-5564-0320-35E40C344713}"/>
              </a:ext>
            </a:extLst>
          </p:cNvPr>
          <p:cNvSpPr/>
          <p:nvPr/>
        </p:nvSpPr>
        <p:spPr>
          <a:xfrm>
            <a:off x="7098951" y="3314700"/>
            <a:ext cx="7683849" cy="5744367"/>
          </a:xfrm>
          <a:prstGeom prst="roundRect">
            <a:avLst/>
          </a:prstGeom>
          <a:solidFill>
            <a:srgbClr val="535353"/>
          </a:solidFill>
          <a:ln>
            <a:solidFill>
              <a:srgbClr val="5353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2"/>
          <p:cNvSpPr txBox="1"/>
          <p:nvPr/>
        </p:nvSpPr>
        <p:spPr>
          <a:xfrm>
            <a:off x="7932105" y="3956602"/>
            <a:ext cx="6194285" cy="162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Forța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motrice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din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spatele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contractelor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electronice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este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comerțul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și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domeniul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afacerilor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general. Mai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mult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,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aproape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toate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lucrările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despre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contractele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electronice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provin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de la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cercetători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din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acest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domeniu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. Doar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ultimii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ani au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apărut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lucrări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referitoare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la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folosirea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agenților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industrie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.</a:t>
            </a:r>
            <a:endParaRPr lang="ro-RO" sz="2000" dirty="0">
              <a:solidFill>
                <a:schemeClr val="bg1">
                  <a:lumMod val="85000"/>
                </a:schemeClr>
              </a:solidFill>
              <a:latin typeface="Hauora Regular"/>
            </a:endParaRPr>
          </a:p>
          <a:p>
            <a:endParaRPr lang="en-GB" sz="2000" dirty="0">
              <a:solidFill>
                <a:schemeClr val="bg1">
                  <a:lumMod val="85000"/>
                </a:schemeClr>
              </a:solidFill>
              <a:latin typeface="Hauora Regular"/>
            </a:endParaRPr>
          </a:p>
          <a:p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Pe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măsură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interacțiunea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cu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mediul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afaceri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devine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din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mai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dinamică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și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implică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diverse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companii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,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utilizarea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contractelor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clasice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devine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un factor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restrictiv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pentru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relațiile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afaceri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.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Contractele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electronice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pot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îmbunătăți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eficiența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acestor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relații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.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Oricum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, prima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variantă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de contract electronic se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bazează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pe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transpunerea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unor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contracte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scrise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în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formă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 </a:t>
            </a:r>
            <a:r>
              <a:rPr lang="en-GB" sz="2000" dirty="0" err="1">
                <a:solidFill>
                  <a:schemeClr val="bg1">
                    <a:lumMod val="85000"/>
                  </a:schemeClr>
                </a:solidFill>
                <a:latin typeface="Hauora Regular"/>
              </a:rPr>
              <a:t>electronică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  <a:latin typeface="Hauora Regular"/>
              </a:rPr>
              <a:t>.</a:t>
            </a:r>
          </a:p>
          <a:p>
            <a:pPr lvl="0" algn="l">
              <a:lnSpc>
                <a:spcPct val="13031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Hauora Regular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66800" y="1227933"/>
            <a:ext cx="13563600" cy="126018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ro-RO" sz="6200" spc="-500" dirty="0">
                <a:solidFill>
                  <a:schemeClr val="bg1">
                    <a:lumMod val="75000"/>
                  </a:schemeClr>
                </a:solidFill>
              </a:rPr>
              <a:t>Introducere</a:t>
            </a:r>
            <a:endParaRPr lang="en-US" sz="6200" spc="-500" dirty="0">
              <a:solidFill>
                <a:schemeClr val="bg1">
                  <a:lumMod val="75000"/>
                </a:schemeClr>
              </a:solidFill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000000"/>
              </a:solidFill>
              <a:latin typeface="SoukouMincho"/>
            </a:endParaRPr>
          </a:p>
        </p:txBody>
      </p:sp>
      <p:sp>
        <p:nvSpPr>
          <p:cNvPr id="3" name="AutoShape 4" descr="Employment contracts – are yours up to date? | Reality HR">
            <a:extLst>
              <a:ext uri="{FF2B5EF4-FFF2-40B4-BE49-F238E27FC236}">
                <a16:creationId xmlns:a16="http://schemas.microsoft.com/office/drawing/2014/main" id="{623EFA94-AE61-1505-E95E-546B644778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8C5E8A-D006-6019-AACD-5D46E62E8D0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86" y="2215773"/>
            <a:ext cx="6096000" cy="3714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F498BA-F054-E76E-8390-5C6B5A2D6D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9" name="Action Button: Blank 8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C3170C9-E31F-0025-9E4D-37D176199F55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6DC275-09EB-E74F-ECCF-2C5363C03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2DD0CFBA-1DB8-DA40-913B-0702244C7B6D}"/>
              </a:ext>
            </a:extLst>
          </p:cNvPr>
          <p:cNvSpPr txBox="1"/>
          <p:nvPr/>
        </p:nvSpPr>
        <p:spPr>
          <a:xfrm>
            <a:off x="1044651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1EEF278-43CB-00F9-BF97-DA703C6560C7}"/>
              </a:ext>
            </a:extLst>
          </p:cNvPr>
          <p:cNvSpPr/>
          <p:nvPr/>
        </p:nvSpPr>
        <p:spPr>
          <a:xfrm>
            <a:off x="1004902" y="3766676"/>
            <a:ext cx="3076758" cy="2753647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19">
            <a:extLst>
              <a:ext uri="{FF2B5EF4-FFF2-40B4-BE49-F238E27FC236}">
                <a16:creationId xmlns:a16="http://schemas.microsoft.com/office/drawing/2014/main" id="{C3F9EA8A-56C8-10D7-7E23-812B0F828F8B}"/>
              </a:ext>
            </a:extLst>
          </p:cNvPr>
          <p:cNvSpPr txBox="1"/>
          <p:nvPr/>
        </p:nvSpPr>
        <p:spPr>
          <a:xfrm>
            <a:off x="1336387" y="482070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Meta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informațiile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C31DAAE-2A97-5F36-5C4B-511CA1CF4B74}"/>
              </a:ext>
            </a:extLst>
          </p:cNvPr>
          <p:cNvSpPr/>
          <p:nvPr/>
        </p:nvSpPr>
        <p:spPr>
          <a:xfrm>
            <a:off x="7650167" y="3766676"/>
            <a:ext cx="3076758" cy="275364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2A2AD94F-92B3-62B4-F719-A3A274A145CF}"/>
              </a:ext>
            </a:extLst>
          </p:cNvPr>
          <p:cNvSpPr txBox="1"/>
          <p:nvPr/>
        </p:nvSpPr>
        <p:spPr>
          <a:xfrm>
            <a:off x="8141916" y="4884159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P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ărți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implicate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43D00B-F7B3-8103-7B90-D39B905DEDDA}"/>
              </a:ext>
            </a:extLst>
          </p:cNvPr>
          <p:cNvSpPr/>
          <p:nvPr/>
        </p:nvSpPr>
        <p:spPr>
          <a:xfrm>
            <a:off x="10972800" y="3766676"/>
            <a:ext cx="3076758" cy="2753647"/>
          </a:xfrm>
          <a:prstGeom prst="round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8BD6DACC-7E99-C127-4DF2-5D95E86E6094}"/>
              </a:ext>
            </a:extLst>
          </p:cNvPr>
          <p:cNvSpPr txBox="1"/>
          <p:nvPr/>
        </p:nvSpPr>
        <p:spPr>
          <a:xfrm>
            <a:off x="11788851" y="4737099"/>
            <a:ext cx="214018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T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opologia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negocierii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22E0E47-16D8-8354-1441-D46F2B540B03}"/>
              </a:ext>
            </a:extLst>
          </p:cNvPr>
          <p:cNvSpPr/>
          <p:nvPr/>
        </p:nvSpPr>
        <p:spPr>
          <a:xfrm>
            <a:off x="14295433" y="3766676"/>
            <a:ext cx="3076758" cy="275364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B104014A-CE2A-8652-E2A8-666CBA47F0AB}"/>
              </a:ext>
            </a:extLst>
          </p:cNvPr>
          <p:cNvSpPr txBox="1"/>
          <p:nvPr/>
        </p:nvSpPr>
        <p:spPr>
          <a:xfrm>
            <a:off x="15155820" y="4820708"/>
            <a:ext cx="214018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Ontologii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4E41CE9-8100-9B77-A6E7-536DB3F3B863}"/>
              </a:ext>
            </a:extLst>
          </p:cNvPr>
          <p:cNvSpPr/>
          <p:nvPr/>
        </p:nvSpPr>
        <p:spPr>
          <a:xfrm>
            <a:off x="4327534" y="3766676"/>
            <a:ext cx="3076758" cy="2753647"/>
          </a:xfrm>
          <a:prstGeom prst="roundRect">
            <a:avLst/>
          </a:prstGeom>
          <a:solidFill>
            <a:srgbClr val="EAB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BC347CF7-9FD0-62DB-6361-891CDDC79778}"/>
              </a:ext>
            </a:extLst>
          </p:cNvPr>
          <p:cNvSpPr txBox="1"/>
          <p:nvPr/>
        </p:nvSpPr>
        <p:spPr>
          <a:xfrm>
            <a:off x="4659019" y="4728144"/>
            <a:ext cx="228618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S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tructură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standardizată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41F34E9B-B1A6-1618-41E2-52F55724931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00200" y="2863759"/>
            <a:ext cx="1805834" cy="1805834"/>
          </a:xfrm>
          <a:prstGeom prst="rect">
            <a:avLst/>
          </a:prstGeom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57D12498-BC41-9CDC-C0AC-A673F0C541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85629" y="2876150"/>
            <a:ext cx="1805834" cy="1805834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EF3930F7-8D9C-DF1B-794E-6D784295DF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grayscl/>
          </a:blip>
          <a:stretch>
            <a:fillRect/>
          </a:stretch>
        </p:blipFill>
        <p:spPr>
          <a:xfrm>
            <a:off x="11630032" y="2863759"/>
            <a:ext cx="1805834" cy="1805834"/>
          </a:xfrm>
          <a:prstGeom prst="rect">
            <a:avLst/>
          </a:prstGeom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01174ED4-98DD-CC7E-E950-D4C4E80AEBC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971058" y="2927753"/>
            <a:ext cx="1805834" cy="1805834"/>
          </a:xfrm>
          <a:prstGeom prst="rect">
            <a:avLst/>
          </a:prstGeom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7DEE9F1D-3545-318B-A171-A7C2305B21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prstClr val="black"/>
              <a:srgbClr val="DED3AC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941226" y="2806873"/>
            <a:ext cx="1805834" cy="1805834"/>
          </a:xfrm>
          <a:prstGeom prst="rect">
            <a:avLst/>
          </a:prstGeom>
        </p:spPr>
      </p:pic>
      <p:sp>
        <p:nvSpPr>
          <p:cNvPr id="12" name="Action Button: Blank 11">
            <a:hlinkClick r:id="rId5" action="ppaction://hlinksldjump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B724B824-B92B-E169-5972-EC8DFC8EDF4D}"/>
              </a:ext>
            </a:extLst>
          </p:cNvPr>
          <p:cNvSpPr/>
          <p:nvPr/>
        </p:nvSpPr>
        <p:spPr>
          <a:xfrm>
            <a:off x="0" y="-24245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ction Button: Blank 10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93A17869-08EC-AF66-41DE-CDA6A8E2011B}"/>
              </a:ext>
            </a:extLst>
          </p:cNvPr>
          <p:cNvSpPr/>
          <p:nvPr/>
        </p:nvSpPr>
        <p:spPr>
          <a:xfrm>
            <a:off x="963425" y="3830670"/>
            <a:ext cx="3076757" cy="2753647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ction Button: Blank 15">
            <a:hlinkClick r:id="rId7" action="ppaction://hlinksldjump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665F8EC4-6781-77A6-D672-75FE57EF8FD3}"/>
              </a:ext>
            </a:extLst>
          </p:cNvPr>
          <p:cNvSpPr/>
          <p:nvPr/>
        </p:nvSpPr>
        <p:spPr>
          <a:xfrm>
            <a:off x="4327534" y="3830670"/>
            <a:ext cx="3076758" cy="268965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Action Button: Blank 20">
            <a:hlinkClick r:id="rId8" action="ppaction://hlinksldjump" highlightClick="1"/>
            <a:hlinkHover r:id="rId8" action="ppaction://hlinksldjump"/>
            <a:extLst>
              <a:ext uri="{FF2B5EF4-FFF2-40B4-BE49-F238E27FC236}">
                <a16:creationId xmlns:a16="http://schemas.microsoft.com/office/drawing/2014/main" id="{BFBE6894-E799-57BC-A2DD-995C264A49F9}"/>
              </a:ext>
            </a:extLst>
          </p:cNvPr>
          <p:cNvSpPr/>
          <p:nvPr/>
        </p:nvSpPr>
        <p:spPr>
          <a:xfrm>
            <a:off x="7650167" y="3830670"/>
            <a:ext cx="3110274" cy="268965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ction Button: Blank 21">
            <a:hlinkClick r:id="rId9" action="ppaction://hlinksldjump" highlightClick="1"/>
            <a:hlinkHover r:id="rId9" action="ppaction://hlinksldjump"/>
            <a:extLst>
              <a:ext uri="{FF2B5EF4-FFF2-40B4-BE49-F238E27FC236}">
                <a16:creationId xmlns:a16="http://schemas.microsoft.com/office/drawing/2014/main" id="{893ED30F-C3AC-B84C-DD7A-A1A95FF59BF3}"/>
              </a:ext>
            </a:extLst>
          </p:cNvPr>
          <p:cNvSpPr/>
          <p:nvPr/>
        </p:nvSpPr>
        <p:spPr>
          <a:xfrm>
            <a:off x="10972800" y="3830670"/>
            <a:ext cx="3076757" cy="268965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Action Button: Blank 22">
            <a:hlinkClick r:id="rId10" action="ppaction://hlinksldjump" highlightClick="1"/>
            <a:hlinkHover r:id="rId10" action="ppaction://hlinksldjump"/>
            <a:extLst>
              <a:ext uri="{FF2B5EF4-FFF2-40B4-BE49-F238E27FC236}">
                <a16:creationId xmlns:a16="http://schemas.microsoft.com/office/drawing/2014/main" id="{3CF18C76-F5BD-2CF1-F3FF-FBEA9DC61E3E}"/>
              </a:ext>
            </a:extLst>
          </p:cNvPr>
          <p:cNvSpPr/>
          <p:nvPr/>
        </p:nvSpPr>
        <p:spPr>
          <a:xfrm>
            <a:off x="14295433" y="3830670"/>
            <a:ext cx="3076758" cy="268965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329D8E7-8C88-5A57-F589-283F949A1486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5" name="Action Button: Blank 2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6B52A90B-DB45-D974-4DCF-CA5FD6E95C70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141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574220-C576-EF93-AD17-6B57F36B9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D0D6CCA1-EB2E-1DAE-67F1-81C6676FBC69}"/>
              </a:ext>
            </a:extLst>
          </p:cNvPr>
          <p:cNvSpPr txBox="1"/>
          <p:nvPr/>
        </p:nvSpPr>
        <p:spPr>
          <a:xfrm>
            <a:off x="1044651" y="1127193"/>
            <a:ext cx="15719349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638EF1E-01C9-B8F6-F7F4-695AB0DDFC82}"/>
              </a:ext>
            </a:extLst>
          </p:cNvPr>
          <p:cNvSpPr/>
          <p:nvPr/>
        </p:nvSpPr>
        <p:spPr>
          <a:xfrm>
            <a:off x="1004902" y="3766676"/>
            <a:ext cx="6462698" cy="5796424"/>
          </a:xfrm>
          <a:prstGeom prst="roundRect">
            <a:avLst/>
          </a:prstGeom>
          <a:solidFill>
            <a:srgbClr val="A875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19">
            <a:extLst>
              <a:ext uri="{FF2B5EF4-FFF2-40B4-BE49-F238E27FC236}">
                <a16:creationId xmlns:a16="http://schemas.microsoft.com/office/drawing/2014/main" id="{74DAECD4-D08C-EA5D-E7F0-19C3A4660E37}"/>
              </a:ext>
            </a:extLst>
          </p:cNvPr>
          <p:cNvSpPr txBox="1"/>
          <p:nvPr/>
        </p:nvSpPr>
        <p:spPr>
          <a:xfrm>
            <a:off x="1336387" y="4820708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Meta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informațiile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4991CF9A-F87F-4E17-E417-9C6EA85FC7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00200" y="2863759"/>
            <a:ext cx="1805834" cy="1805834"/>
          </a:xfrm>
          <a:prstGeom prst="rect">
            <a:avLst/>
          </a:prstGeom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F8126B0B-7A90-8B05-F716-B860458F843A}"/>
              </a:ext>
            </a:extLst>
          </p:cNvPr>
          <p:cNvSpPr txBox="1"/>
          <p:nvPr/>
        </p:nvSpPr>
        <p:spPr>
          <a:xfrm>
            <a:off x="1828801" y="5545296"/>
            <a:ext cx="495300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D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eoarece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procesate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agenți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artificiali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un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conținut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divers,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necesar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includă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informații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adiționale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care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ajute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înțelegerea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lor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către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computere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informații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pot fi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format XML </a:t>
            </a: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orice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alt format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potrivit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furniza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meta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informații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Nu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toate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au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format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inteligibil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oameni</a:t>
            </a: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</a:t>
            </a:r>
            <a:endParaRPr lang="en-GB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b="1" dirty="0"/>
              <a:t> </a:t>
            </a:r>
            <a:endParaRPr lang="en-US" sz="1700" b="0" i="0" u="none" strike="noStrike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9" name="Action Button: Blank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C444653-3C1F-D58B-31B0-8D0F16CC176D}"/>
              </a:ext>
            </a:extLst>
          </p:cNvPr>
          <p:cNvSpPr/>
          <p:nvPr/>
        </p:nvSpPr>
        <p:spPr>
          <a:xfrm>
            <a:off x="20726400" y="118015"/>
            <a:ext cx="1125913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Action Button: Blank 9">
            <a:hlinkClick r:id="rId4" action="ppaction://hlinksldjump" highlightClick="1"/>
            <a:hlinkHover r:id="rId4" action="ppaction://hlinksldjump"/>
            <a:extLst>
              <a:ext uri="{FF2B5EF4-FFF2-40B4-BE49-F238E27FC236}">
                <a16:creationId xmlns:a16="http://schemas.microsoft.com/office/drawing/2014/main" id="{5598115F-FBE0-5596-4C01-93DF9D7D5EB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C566125-FC3D-EBC2-461C-0A9F20DBEB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6" name="Action Button: Blank 2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03D5C2D5-047B-2DF4-51C6-68099492C444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993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12A719-8E38-58D3-2B99-E26777BBA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91C1082B-E8C2-10B0-2DAF-1045D529D5CE}"/>
              </a:ext>
            </a:extLst>
          </p:cNvPr>
          <p:cNvSpPr txBox="1"/>
          <p:nvPr/>
        </p:nvSpPr>
        <p:spPr>
          <a:xfrm>
            <a:off x="1044651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4FCA549-4CD1-1C26-5E00-69411C4E8985}"/>
              </a:ext>
            </a:extLst>
          </p:cNvPr>
          <p:cNvSpPr/>
          <p:nvPr/>
        </p:nvSpPr>
        <p:spPr>
          <a:xfrm>
            <a:off x="4327534" y="3766676"/>
            <a:ext cx="10912466" cy="5796424"/>
          </a:xfrm>
          <a:prstGeom prst="roundRect">
            <a:avLst/>
          </a:prstGeom>
          <a:solidFill>
            <a:srgbClr val="EAB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19">
            <a:extLst>
              <a:ext uri="{FF2B5EF4-FFF2-40B4-BE49-F238E27FC236}">
                <a16:creationId xmlns:a16="http://schemas.microsoft.com/office/drawing/2014/main" id="{683105FA-919A-ECCE-FDA5-0EF6881CA4E0}"/>
              </a:ext>
            </a:extLst>
          </p:cNvPr>
          <p:cNvSpPr txBox="1"/>
          <p:nvPr/>
        </p:nvSpPr>
        <p:spPr>
          <a:xfrm>
            <a:off x="4659019" y="4728144"/>
            <a:ext cx="2286181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S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tructură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standardizată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0283CBCC-3716-7CE2-B525-FF723060DB4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prstClr val="black"/>
              <a:srgbClr val="EAB854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941226" y="2806873"/>
            <a:ext cx="1805834" cy="1805834"/>
          </a:xfrm>
          <a:prstGeom prst="rect">
            <a:avLst/>
          </a:prstGeom>
        </p:spPr>
      </p:pic>
      <p:sp>
        <p:nvSpPr>
          <p:cNvPr id="21" name="TextBox 16">
            <a:extLst>
              <a:ext uri="{FF2B5EF4-FFF2-40B4-BE49-F238E27FC236}">
                <a16:creationId xmlns:a16="http://schemas.microsoft.com/office/drawing/2014/main" id="{2312067A-D0B4-864A-0073-8845C638B493}"/>
              </a:ext>
            </a:extLst>
          </p:cNvPr>
          <p:cNvSpPr txBox="1"/>
          <p:nvPr/>
        </p:nvSpPr>
        <p:spPr>
          <a:xfrm>
            <a:off x="5181600" y="5833038"/>
            <a:ext cx="953304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P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entru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optimiza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viteza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eficiența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stabilirii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important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fie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dezvoltat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mecanism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îmbunătățească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reutilizarea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Prin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folosirea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componentelor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standardizate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posibil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acestea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fie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reutilizate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câte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nevoie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Pot fi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utilizate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diferite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abordări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modelare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exemplu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un bun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candidat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deoarece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este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foarte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ușor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genereze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documente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XML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fie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apoi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procesate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ciuda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lipsei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cuvinte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semantice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Există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metode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folosite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prezent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: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Standard Contract Clauses – SCC;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 Templates – CT;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Standard Form Contracts – SFC;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Partially Filled Contracts – PFC</a:t>
            </a: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</a:t>
            </a:r>
            <a:endParaRPr lang="en-GB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endParaRPr lang="en-US" sz="1700" b="0" i="0" u="none" strike="noStrike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24" name="Action Button: Blank 23">
            <a:hlinkClick r:id="" action="ppaction://noaction" highlightClick="1"/>
            <a:hlinkHover r:id="rId3" action="ppaction://hlinksldjump"/>
            <a:extLst>
              <a:ext uri="{FF2B5EF4-FFF2-40B4-BE49-F238E27FC236}">
                <a16:creationId xmlns:a16="http://schemas.microsoft.com/office/drawing/2014/main" id="{5F90BD69-0A32-E2A7-9E62-E2381A62F061}"/>
              </a:ext>
            </a:extLst>
          </p:cNvPr>
          <p:cNvSpPr/>
          <p:nvPr/>
        </p:nvSpPr>
        <p:spPr>
          <a:xfrm>
            <a:off x="9948120" y="-3955014"/>
            <a:ext cx="3076758" cy="268965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87DAD65-6478-F516-567E-289700D909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9" name="Action Button: Blank 28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F26B8612-DCDC-C9DF-CFAC-1B319B48F59D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ction Button: Blank 2">
            <a:hlinkClick r:id="rId6" action="ppaction://hlinksldjump" highlightClick="1"/>
            <a:hlinkHover r:id="rId6" action="ppaction://hlinksldjump"/>
            <a:extLst>
              <a:ext uri="{FF2B5EF4-FFF2-40B4-BE49-F238E27FC236}">
                <a16:creationId xmlns:a16="http://schemas.microsoft.com/office/drawing/2014/main" id="{8D252F87-FAB4-A42A-B933-C80A16CE348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563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677F58-FF14-6738-8111-F52114880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2113FABC-6A28-E54E-4855-F25B444F338E}"/>
              </a:ext>
            </a:extLst>
          </p:cNvPr>
          <p:cNvSpPr txBox="1"/>
          <p:nvPr/>
        </p:nvSpPr>
        <p:spPr>
          <a:xfrm>
            <a:off x="1044651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33D0478-8748-9251-C865-A6CDFC01412D}"/>
              </a:ext>
            </a:extLst>
          </p:cNvPr>
          <p:cNvSpPr/>
          <p:nvPr/>
        </p:nvSpPr>
        <p:spPr>
          <a:xfrm>
            <a:off x="5791201" y="3766676"/>
            <a:ext cx="6935416" cy="587262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B014110B-6061-DEB6-22FA-F323517C44F1}"/>
              </a:ext>
            </a:extLst>
          </p:cNvPr>
          <p:cNvSpPr txBox="1"/>
          <p:nvPr/>
        </p:nvSpPr>
        <p:spPr>
          <a:xfrm>
            <a:off x="8141916" y="4884159"/>
            <a:ext cx="458470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P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ărți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implicate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9D2642B9-20E3-9887-B2B1-5A3087B876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85629" y="2876150"/>
            <a:ext cx="1805834" cy="1805834"/>
          </a:xfrm>
          <a:prstGeom prst="rect">
            <a:avLst/>
          </a:prstGeom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1CBDA2F3-65B8-8C08-10C0-C79CA4428DE3}"/>
              </a:ext>
            </a:extLst>
          </p:cNvPr>
          <p:cNvSpPr txBox="1"/>
          <p:nvPr/>
        </p:nvSpPr>
        <p:spPr>
          <a:xfrm>
            <a:off x="6743699" y="5696959"/>
            <a:ext cx="518160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ontractele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se pot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desfășura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între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calculatoare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între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calculatoare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oameni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Acest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aspect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implică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negocierea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directă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între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părți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sau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folosirea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unor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intermediari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cazul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SM-ALFAr au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fost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folosite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două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abordări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Unele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negociate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direct,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altele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folosesc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brokeri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 intermediary</a:t>
            </a: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.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5262CEE-AA97-BD11-C236-627CEEB10C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2" name="Action Button: Blank 2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31A7ADA4-4DB2-AF19-A218-A9DA0E734E4F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Action Button: Blank 1">
            <a:hlinkClick r:id="rId5" action="ppaction://hlinksldjump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7405B40E-74A8-EE1C-1A6D-3E91CD3C114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312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A22365-904E-C66B-B764-96CFC0874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EB3F77C8-B25E-725A-C7CB-A5582168A44F}"/>
              </a:ext>
            </a:extLst>
          </p:cNvPr>
          <p:cNvSpPr txBox="1"/>
          <p:nvPr/>
        </p:nvSpPr>
        <p:spPr>
          <a:xfrm>
            <a:off x="1044651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5B45A4-6D2C-0550-9022-5CDA7FA70B42}"/>
              </a:ext>
            </a:extLst>
          </p:cNvPr>
          <p:cNvSpPr/>
          <p:nvPr/>
        </p:nvSpPr>
        <p:spPr>
          <a:xfrm>
            <a:off x="8915400" y="3766676"/>
            <a:ext cx="5134158" cy="5872624"/>
          </a:xfrm>
          <a:prstGeom prst="round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13051FC4-04B7-839B-8801-D624907C0FF7}"/>
              </a:ext>
            </a:extLst>
          </p:cNvPr>
          <p:cNvSpPr txBox="1"/>
          <p:nvPr/>
        </p:nvSpPr>
        <p:spPr>
          <a:xfrm>
            <a:off x="11788851" y="4737099"/>
            <a:ext cx="214018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T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opologia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r>
              <a:rPr lang="en-GB" sz="2400" dirty="0" err="1">
                <a:solidFill>
                  <a:srgbClr val="FFFFFF"/>
                </a:solidFill>
                <a:latin typeface="Hauora Bold"/>
              </a:rPr>
              <a:t>negocierii</a:t>
            </a:r>
            <a:r>
              <a:rPr lang="en-GB" sz="2400" dirty="0">
                <a:solidFill>
                  <a:srgbClr val="FFFFFF"/>
                </a:solidFill>
                <a:latin typeface="Hauora Bold"/>
              </a:rPr>
              <a:t> 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7E9E992F-DC98-CB64-4B73-DD5BDCF8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grayscl/>
          </a:blip>
          <a:stretch>
            <a:fillRect/>
          </a:stretch>
        </p:blipFill>
        <p:spPr>
          <a:xfrm>
            <a:off x="11630032" y="2863759"/>
            <a:ext cx="1805834" cy="1805834"/>
          </a:xfrm>
          <a:prstGeom prst="rect">
            <a:avLst/>
          </a:prstGeom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FBBC2524-4E5B-EA85-6D70-FE181BA404BE}"/>
              </a:ext>
            </a:extLst>
          </p:cNvPr>
          <p:cNvSpPr txBox="1"/>
          <p:nvPr/>
        </p:nvSpPr>
        <p:spPr>
          <a:xfrm>
            <a:off x="9791707" y="6134100"/>
            <a:ext cx="367665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S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ituațiile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posibile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contractare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unul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unul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mulți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mulți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unul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mulți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;</a:t>
            </a:r>
          </a:p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-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topologie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mixtă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(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combinație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a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situațiilor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sus);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E30698B-8C3F-3FC1-37D2-94BCFEA13C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2" name="Action Button: Blank 2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01C6E1B-7EB4-E41B-7747-D105139AD6D6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Action Button: Blank 1">
            <a:hlinkClick r:id="rId5" action="ppaction://hlinksldjump" highlightClick="1"/>
            <a:hlinkHover r:id="rId5" action="ppaction://hlinksldjump"/>
            <a:extLst>
              <a:ext uri="{FF2B5EF4-FFF2-40B4-BE49-F238E27FC236}">
                <a16:creationId xmlns:a16="http://schemas.microsoft.com/office/drawing/2014/main" id="{8E1DA128-6993-3519-196A-335F59E403DA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54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C28879-AADF-0D72-33D3-FE55CEEF6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>
            <a:extLst>
              <a:ext uri="{FF2B5EF4-FFF2-40B4-BE49-F238E27FC236}">
                <a16:creationId xmlns:a16="http://schemas.microsoft.com/office/drawing/2014/main" id="{4EAACF2D-6986-CB76-E944-82A7977E5FBE}"/>
              </a:ext>
            </a:extLst>
          </p:cNvPr>
          <p:cNvSpPr txBox="1"/>
          <p:nvPr/>
        </p:nvSpPr>
        <p:spPr>
          <a:xfrm>
            <a:off x="1044651" y="1127193"/>
            <a:ext cx="16560800" cy="1447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1300"/>
              </a:lnSpc>
            </a:pP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Cele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mai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importante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puncte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care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avute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vedere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referitor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la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contractele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44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electronice</a:t>
            </a:r>
            <a:r>
              <a:rPr lang="en-GB" sz="44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sunt:</a:t>
            </a:r>
            <a:endParaRPr lang="en-US" sz="44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  <a:p>
            <a:pPr lvl="0" algn="l">
              <a:lnSpc>
                <a:spcPct val="91300"/>
              </a:lnSpc>
            </a:pPr>
            <a:endParaRPr lang="en-US" sz="8200" b="0" i="0" u="none" strike="noStrike" spc="-700" dirty="0">
              <a:solidFill>
                <a:srgbClr val="FFFFFF"/>
              </a:solidFill>
              <a:latin typeface="SoukouMincho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2BEB41A-3EEB-AF1A-95D3-38669807927C}"/>
              </a:ext>
            </a:extLst>
          </p:cNvPr>
          <p:cNvSpPr/>
          <p:nvPr/>
        </p:nvSpPr>
        <p:spPr>
          <a:xfrm>
            <a:off x="12725400" y="3766676"/>
            <a:ext cx="4646791" cy="5567824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48A256C3-CB79-A5A0-8F9C-1F0160E418D2}"/>
              </a:ext>
            </a:extLst>
          </p:cNvPr>
          <p:cNvSpPr txBox="1"/>
          <p:nvPr/>
        </p:nvSpPr>
        <p:spPr>
          <a:xfrm>
            <a:off x="15155820" y="4820708"/>
            <a:ext cx="2140180" cy="81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03749"/>
              </a:lnSpc>
            </a:pPr>
            <a:r>
              <a:rPr lang="ro-RO" sz="2400" dirty="0">
                <a:solidFill>
                  <a:srgbClr val="FFFFFF"/>
                </a:solidFill>
                <a:latin typeface="Hauora Bold"/>
              </a:rPr>
              <a:t>Ontologii</a:t>
            </a:r>
            <a:endParaRPr lang="en-US" sz="2400" dirty="0">
              <a:solidFill>
                <a:srgbClr val="FFFFFF"/>
              </a:solidFill>
              <a:latin typeface="Hauora Bold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D175E060-0817-78A5-009C-047E61B241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971058" y="2927753"/>
            <a:ext cx="1805834" cy="1805834"/>
          </a:xfrm>
          <a:prstGeom prst="rect">
            <a:avLst/>
          </a:prstGeom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1F714F82-4DCB-4216-E6E7-DDF8A9A546D2}"/>
              </a:ext>
            </a:extLst>
          </p:cNvPr>
          <p:cNvSpPr txBox="1"/>
          <p:nvPr/>
        </p:nvSpPr>
        <p:spPr>
          <a:xfrm>
            <a:off x="13335000" y="5787619"/>
            <a:ext cx="3581400" cy="166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o-RO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O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ntologiile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sub care se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aplică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conceptele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contractuale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trebuie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să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fie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totdeauna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definite,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înțelese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</a:t>
            </a:r>
            <a:r>
              <a:rPr lang="en-GB" sz="1700" dirty="0" err="1">
                <a:solidFill>
                  <a:srgbClr val="FFFFFF">
                    <a:alpha val="74902"/>
                  </a:srgbClr>
                </a:solidFill>
                <a:latin typeface="Hauora Regular"/>
              </a:rPr>
              <a:t>și</a:t>
            </a:r>
            <a:r>
              <a:rPr lang="en-GB" sz="1700" dirty="0">
                <a:solidFill>
                  <a:srgbClr val="FFFFFF">
                    <a:alpha val="74902"/>
                  </a:srgbClr>
                </a:solidFill>
                <a:latin typeface="Hauora Regular"/>
              </a:rPr>
              <a:t> interpretate.</a:t>
            </a:r>
            <a:endParaRPr lang="en-US" sz="1700" dirty="0">
              <a:solidFill>
                <a:srgbClr val="FFFFFF">
                  <a:alpha val="74902"/>
                </a:srgbClr>
              </a:solidFill>
              <a:latin typeface="Hauora Regular"/>
            </a:endParaRPr>
          </a:p>
        </p:txBody>
      </p:sp>
      <p:sp>
        <p:nvSpPr>
          <p:cNvPr id="11" name="Action Button: Blank 10">
            <a:hlinkClick r:id="" action="ppaction://noaction" highlightClick="1"/>
            <a:hlinkHover r:id="rId4" action="ppaction://hlinksldjump"/>
            <a:extLst>
              <a:ext uri="{FF2B5EF4-FFF2-40B4-BE49-F238E27FC236}">
                <a16:creationId xmlns:a16="http://schemas.microsoft.com/office/drawing/2014/main" id="{BCE74D16-329F-478A-0EDE-486F050A2B64}"/>
              </a:ext>
            </a:extLst>
          </p:cNvPr>
          <p:cNvSpPr/>
          <p:nvPr/>
        </p:nvSpPr>
        <p:spPr>
          <a:xfrm>
            <a:off x="12725400" y="3830670"/>
            <a:ext cx="4646791" cy="550383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C046980-F1B0-A645-2D4D-DD7D20540CD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0" y="862133"/>
            <a:ext cx="1219200" cy="1219200"/>
          </a:xfrm>
          <a:prstGeom prst="rect">
            <a:avLst/>
          </a:prstGeom>
        </p:spPr>
      </p:pic>
      <p:sp>
        <p:nvSpPr>
          <p:cNvPr id="22" name="Action Button: Blank 21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266AC27A-1AD5-BE54-16F8-677303018866}"/>
              </a:ext>
            </a:extLst>
          </p:cNvPr>
          <p:cNvSpPr/>
          <p:nvPr/>
        </p:nvSpPr>
        <p:spPr>
          <a:xfrm>
            <a:off x="17007840" y="747833"/>
            <a:ext cx="1143000" cy="14478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Action Button: Blank 1">
            <a:hlinkClick r:id="rId7" action="ppaction://hlinksldjump" highlightClick="1"/>
            <a:hlinkHover r:id="rId7" action="ppaction://hlinksldjump"/>
            <a:extLst>
              <a:ext uri="{FF2B5EF4-FFF2-40B4-BE49-F238E27FC236}">
                <a16:creationId xmlns:a16="http://schemas.microsoft.com/office/drawing/2014/main" id="{3F0EB787-20FC-B613-D3BE-4960FAE08F2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0877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3688</TotalTime>
  <Words>3886</Words>
  <Application>Microsoft Office PowerPoint</Application>
  <PresentationFormat>Custom</PresentationFormat>
  <Paragraphs>315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Segoe UI</vt:lpstr>
      <vt:lpstr>Calibri</vt:lpstr>
      <vt:lpstr>Hauora Bold</vt:lpstr>
      <vt:lpstr>Hauora ExtraBold</vt:lpstr>
      <vt:lpstr>Hauora Regular</vt:lpstr>
      <vt:lpstr>SoukouMincho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Alex</dc:creator>
  <cp:lastModifiedBy>Alexandru Zinca</cp:lastModifiedBy>
  <cp:revision>108</cp:revision>
  <dcterms:created xsi:type="dcterms:W3CDTF">2006-08-16T00:00:00Z</dcterms:created>
  <dcterms:modified xsi:type="dcterms:W3CDTF">2025-06-07T08:32:09Z</dcterms:modified>
</cp:coreProperties>
</file>

<file path=docProps/thumbnail.jpeg>
</file>